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2" r:id="rId1"/>
    <p:sldMasterId id="2147483683" r:id="rId2"/>
  </p:sldMasterIdLst>
  <p:notesMasterIdLst>
    <p:notesMasterId r:id="rId42"/>
  </p:notesMasterIdLst>
  <p:sldIdLst>
    <p:sldId id="256" r:id="rId3"/>
    <p:sldId id="257" r:id="rId4"/>
    <p:sldId id="258" r:id="rId5"/>
    <p:sldId id="259" r:id="rId6"/>
    <p:sldId id="260" r:id="rId7"/>
    <p:sldId id="261" r:id="rId8"/>
    <p:sldId id="263" r:id="rId9"/>
    <p:sldId id="321" r:id="rId10"/>
    <p:sldId id="262" r:id="rId11"/>
    <p:sldId id="316" r:id="rId12"/>
    <p:sldId id="297" r:id="rId13"/>
    <p:sldId id="298" r:id="rId14"/>
    <p:sldId id="300" r:id="rId15"/>
    <p:sldId id="304" r:id="rId16"/>
    <p:sldId id="307" r:id="rId17"/>
    <p:sldId id="278" r:id="rId18"/>
    <p:sldId id="312" r:id="rId19"/>
    <p:sldId id="322" r:id="rId20"/>
    <p:sldId id="353" r:id="rId21"/>
    <p:sldId id="328" r:id="rId22"/>
    <p:sldId id="319" r:id="rId23"/>
    <p:sldId id="329" r:id="rId24"/>
    <p:sldId id="330" r:id="rId25"/>
    <p:sldId id="326" r:id="rId26"/>
    <p:sldId id="349" r:id="rId27"/>
    <p:sldId id="348" r:id="rId28"/>
    <p:sldId id="350" r:id="rId29"/>
    <p:sldId id="351" r:id="rId30"/>
    <p:sldId id="352" r:id="rId31"/>
    <p:sldId id="354" r:id="rId32"/>
    <p:sldId id="355" r:id="rId33"/>
    <p:sldId id="356" r:id="rId34"/>
    <p:sldId id="357" r:id="rId35"/>
    <p:sldId id="341" r:id="rId36"/>
    <p:sldId id="358" r:id="rId37"/>
    <p:sldId id="334" r:id="rId38"/>
    <p:sldId id="343" r:id="rId39"/>
    <p:sldId id="347" r:id="rId40"/>
    <p:sldId id="359"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480"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DEA5D4-7D52-49D3-8979-0F0C087196C8}" type="doc">
      <dgm:prSet loTypeId="urn:microsoft.com/office/officeart/2005/8/layout/process1" loCatId="process" qsTypeId="urn:microsoft.com/office/officeart/2005/8/quickstyle/simple1" qsCatId="simple" csTypeId="urn:microsoft.com/office/officeart/2005/8/colors/accent1_2" csCatId="accent1" phldr="1"/>
      <dgm:spPr/>
    </dgm:pt>
    <dgm:pt modelId="{0B70C9A0-819E-43CD-BED1-8EA3A368F56A}">
      <dgm:prSet phldrT="[Text]"/>
      <dgm:spPr/>
      <dgm:t>
        <a:bodyPr/>
        <a:lstStyle/>
        <a:p>
          <a:r>
            <a:rPr lang="en-US" dirty="0"/>
            <a:t>Research Various Boat designs</a:t>
          </a:r>
        </a:p>
      </dgm:t>
    </dgm:pt>
    <dgm:pt modelId="{D9A8FFC1-91E1-4D1B-AD3E-440E2E4DF8B6}" type="parTrans" cxnId="{97EFF561-8112-4511-BF1A-4289F8C7FEA3}">
      <dgm:prSet/>
      <dgm:spPr/>
      <dgm:t>
        <a:bodyPr/>
        <a:lstStyle/>
        <a:p>
          <a:endParaRPr lang="en-US"/>
        </a:p>
      </dgm:t>
    </dgm:pt>
    <dgm:pt modelId="{21BA935C-427D-4601-A6F8-006FB429A23A}" type="sibTrans" cxnId="{97EFF561-8112-4511-BF1A-4289F8C7FEA3}">
      <dgm:prSet/>
      <dgm:spPr/>
      <dgm:t>
        <a:bodyPr/>
        <a:lstStyle/>
        <a:p>
          <a:endParaRPr lang="en-US"/>
        </a:p>
      </dgm:t>
    </dgm:pt>
    <dgm:pt modelId="{0EB01291-08FD-4344-8E27-448369E70234}">
      <dgm:prSet phldrT="[Text]"/>
      <dgm:spPr/>
      <dgm:t>
        <a:bodyPr/>
        <a:lstStyle/>
        <a:p>
          <a:r>
            <a:rPr lang="en-US" dirty="0"/>
            <a:t>Preliminary Boat designs</a:t>
          </a:r>
        </a:p>
      </dgm:t>
    </dgm:pt>
    <dgm:pt modelId="{8BD7CE7C-5AA1-4983-AEA0-D5651ACC9BB0}" type="parTrans" cxnId="{815A76B2-E33C-4A5F-98DF-34C7AA414F0D}">
      <dgm:prSet/>
      <dgm:spPr/>
      <dgm:t>
        <a:bodyPr/>
        <a:lstStyle/>
        <a:p>
          <a:endParaRPr lang="en-US"/>
        </a:p>
      </dgm:t>
    </dgm:pt>
    <dgm:pt modelId="{F7366B8E-3F92-4443-A752-B9F483E07EFB}" type="sibTrans" cxnId="{815A76B2-E33C-4A5F-98DF-34C7AA414F0D}">
      <dgm:prSet/>
      <dgm:spPr/>
      <dgm:t>
        <a:bodyPr/>
        <a:lstStyle/>
        <a:p>
          <a:endParaRPr lang="en-US"/>
        </a:p>
      </dgm:t>
    </dgm:pt>
    <dgm:pt modelId="{3DD6863D-1CD6-4F26-96E7-92BFDA16406E}">
      <dgm:prSet phldrT="[Text]"/>
      <dgm:spPr/>
      <dgm:t>
        <a:bodyPr/>
        <a:lstStyle/>
        <a:p>
          <a:r>
            <a:rPr lang="en-US"/>
            <a:t>Weight Calculations</a:t>
          </a:r>
        </a:p>
      </dgm:t>
    </dgm:pt>
    <dgm:pt modelId="{D0F90387-0777-4B03-816E-17EC70EF3D20}" type="parTrans" cxnId="{02F38932-F46B-4726-913E-789AB7824925}">
      <dgm:prSet/>
      <dgm:spPr/>
      <dgm:t>
        <a:bodyPr/>
        <a:lstStyle/>
        <a:p>
          <a:endParaRPr lang="en-US"/>
        </a:p>
      </dgm:t>
    </dgm:pt>
    <dgm:pt modelId="{B3587B60-F7F5-4A58-BBE3-0EC6E4BA8F21}" type="sibTrans" cxnId="{02F38932-F46B-4726-913E-789AB7824925}">
      <dgm:prSet/>
      <dgm:spPr/>
      <dgm:t>
        <a:bodyPr/>
        <a:lstStyle/>
        <a:p>
          <a:endParaRPr lang="en-US"/>
        </a:p>
      </dgm:t>
    </dgm:pt>
    <dgm:pt modelId="{E752F8D5-F36B-48DD-9421-FEDD6131F618}" type="pres">
      <dgm:prSet presAssocID="{14DEA5D4-7D52-49D3-8979-0F0C087196C8}" presName="Name0" presStyleCnt="0">
        <dgm:presLayoutVars>
          <dgm:dir/>
          <dgm:resizeHandles val="exact"/>
        </dgm:presLayoutVars>
      </dgm:prSet>
      <dgm:spPr/>
    </dgm:pt>
    <dgm:pt modelId="{9FBBD2FB-C2B8-4964-9B86-78D170CB53B6}" type="pres">
      <dgm:prSet presAssocID="{0B70C9A0-819E-43CD-BED1-8EA3A368F56A}" presName="node" presStyleLbl="node1" presStyleIdx="0" presStyleCnt="3">
        <dgm:presLayoutVars>
          <dgm:bulletEnabled val="1"/>
        </dgm:presLayoutVars>
      </dgm:prSet>
      <dgm:spPr/>
      <dgm:t>
        <a:bodyPr/>
        <a:lstStyle/>
        <a:p>
          <a:endParaRPr lang="en-US"/>
        </a:p>
      </dgm:t>
    </dgm:pt>
    <dgm:pt modelId="{09DEE5BC-EFDE-4567-91BD-E28B741786DC}" type="pres">
      <dgm:prSet presAssocID="{21BA935C-427D-4601-A6F8-006FB429A23A}" presName="sibTrans" presStyleLbl="sibTrans2D1" presStyleIdx="0" presStyleCnt="2"/>
      <dgm:spPr/>
      <dgm:t>
        <a:bodyPr/>
        <a:lstStyle/>
        <a:p>
          <a:endParaRPr lang="en-US"/>
        </a:p>
      </dgm:t>
    </dgm:pt>
    <dgm:pt modelId="{EBA8602C-DA3D-401A-A6F2-788F09856C28}" type="pres">
      <dgm:prSet presAssocID="{21BA935C-427D-4601-A6F8-006FB429A23A}" presName="connectorText" presStyleLbl="sibTrans2D1" presStyleIdx="0" presStyleCnt="2"/>
      <dgm:spPr/>
      <dgm:t>
        <a:bodyPr/>
        <a:lstStyle/>
        <a:p>
          <a:endParaRPr lang="en-US"/>
        </a:p>
      </dgm:t>
    </dgm:pt>
    <dgm:pt modelId="{8BAD4AC7-B1CE-4970-A646-CA3500DE40A2}" type="pres">
      <dgm:prSet presAssocID="{0EB01291-08FD-4344-8E27-448369E70234}" presName="node" presStyleLbl="node1" presStyleIdx="1" presStyleCnt="3">
        <dgm:presLayoutVars>
          <dgm:bulletEnabled val="1"/>
        </dgm:presLayoutVars>
      </dgm:prSet>
      <dgm:spPr/>
      <dgm:t>
        <a:bodyPr/>
        <a:lstStyle/>
        <a:p>
          <a:endParaRPr lang="en-US"/>
        </a:p>
      </dgm:t>
    </dgm:pt>
    <dgm:pt modelId="{AC0BE596-79EE-42F2-8842-532F363DD8D1}" type="pres">
      <dgm:prSet presAssocID="{F7366B8E-3F92-4443-A752-B9F483E07EFB}" presName="sibTrans" presStyleLbl="sibTrans2D1" presStyleIdx="1" presStyleCnt="2"/>
      <dgm:spPr/>
      <dgm:t>
        <a:bodyPr/>
        <a:lstStyle/>
        <a:p>
          <a:endParaRPr lang="en-US"/>
        </a:p>
      </dgm:t>
    </dgm:pt>
    <dgm:pt modelId="{AB9A39A7-9762-44B1-98EF-D9897CD5BE6C}" type="pres">
      <dgm:prSet presAssocID="{F7366B8E-3F92-4443-A752-B9F483E07EFB}" presName="connectorText" presStyleLbl="sibTrans2D1" presStyleIdx="1" presStyleCnt="2"/>
      <dgm:spPr/>
      <dgm:t>
        <a:bodyPr/>
        <a:lstStyle/>
        <a:p>
          <a:endParaRPr lang="en-US"/>
        </a:p>
      </dgm:t>
    </dgm:pt>
    <dgm:pt modelId="{16357338-116A-4741-8A4E-84C5F8046AE0}" type="pres">
      <dgm:prSet presAssocID="{3DD6863D-1CD6-4F26-96E7-92BFDA16406E}" presName="node" presStyleLbl="node1" presStyleIdx="2" presStyleCnt="3">
        <dgm:presLayoutVars>
          <dgm:bulletEnabled val="1"/>
        </dgm:presLayoutVars>
      </dgm:prSet>
      <dgm:spPr/>
      <dgm:t>
        <a:bodyPr/>
        <a:lstStyle/>
        <a:p>
          <a:endParaRPr lang="en-US"/>
        </a:p>
      </dgm:t>
    </dgm:pt>
  </dgm:ptLst>
  <dgm:cxnLst>
    <dgm:cxn modelId="{97EFF561-8112-4511-BF1A-4289F8C7FEA3}" srcId="{14DEA5D4-7D52-49D3-8979-0F0C087196C8}" destId="{0B70C9A0-819E-43CD-BED1-8EA3A368F56A}" srcOrd="0" destOrd="0" parTransId="{D9A8FFC1-91E1-4D1B-AD3E-440E2E4DF8B6}" sibTransId="{21BA935C-427D-4601-A6F8-006FB429A23A}"/>
    <dgm:cxn modelId="{815A76B2-E33C-4A5F-98DF-34C7AA414F0D}" srcId="{14DEA5D4-7D52-49D3-8979-0F0C087196C8}" destId="{0EB01291-08FD-4344-8E27-448369E70234}" srcOrd="1" destOrd="0" parTransId="{8BD7CE7C-5AA1-4983-AEA0-D5651ACC9BB0}" sibTransId="{F7366B8E-3F92-4443-A752-B9F483E07EFB}"/>
    <dgm:cxn modelId="{02F38932-F46B-4726-913E-789AB7824925}" srcId="{14DEA5D4-7D52-49D3-8979-0F0C087196C8}" destId="{3DD6863D-1CD6-4F26-96E7-92BFDA16406E}" srcOrd="2" destOrd="0" parTransId="{D0F90387-0777-4B03-816E-17EC70EF3D20}" sibTransId="{B3587B60-F7F5-4A58-BBE3-0EC6E4BA8F21}"/>
    <dgm:cxn modelId="{2093B8D7-41B8-4ED7-8CFA-29049B1023BB}" type="presOf" srcId="{21BA935C-427D-4601-A6F8-006FB429A23A}" destId="{09DEE5BC-EFDE-4567-91BD-E28B741786DC}" srcOrd="0" destOrd="0" presId="urn:microsoft.com/office/officeart/2005/8/layout/process1"/>
    <dgm:cxn modelId="{54050CA8-DC99-4BA2-86C1-DFA164B0E609}" type="presOf" srcId="{F7366B8E-3F92-4443-A752-B9F483E07EFB}" destId="{AC0BE596-79EE-42F2-8842-532F363DD8D1}" srcOrd="0" destOrd="0" presId="urn:microsoft.com/office/officeart/2005/8/layout/process1"/>
    <dgm:cxn modelId="{71A88CE1-0A75-41A3-B74F-ECFD0221D9F8}" type="presOf" srcId="{0B70C9A0-819E-43CD-BED1-8EA3A368F56A}" destId="{9FBBD2FB-C2B8-4964-9B86-78D170CB53B6}" srcOrd="0" destOrd="0" presId="urn:microsoft.com/office/officeart/2005/8/layout/process1"/>
    <dgm:cxn modelId="{CD8873B6-7D60-44AB-B409-EE9CBB508226}" type="presOf" srcId="{3DD6863D-1CD6-4F26-96E7-92BFDA16406E}" destId="{16357338-116A-4741-8A4E-84C5F8046AE0}" srcOrd="0" destOrd="0" presId="urn:microsoft.com/office/officeart/2005/8/layout/process1"/>
    <dgm:cxn modelId="{CB285F7D-DEF0-440D-8782-0D5C59148B60}" type="presOf" srcId="{0EB01291-08FD-4344-8E27-448369E70234}" destId="{8BAD4AC7-B1CE-4970-A646-CA3500DE40A2}" srcOrd="0" destOrd="0" presId="urn:microsoft.com/office/officeart/2005/8/layout/process1"/>
    <dgm:cxn modelId="{7E965A61-84CE-46FB-AEBE-88AA42593F86}" type="presOf" srcId="{14DEA5D4-7D52-49D3-8979-0F0C087196C8}" destId="{E752F8D5-F36B-48DD-9421-FEDD6131F618}" srcOrd="0" destOrd="0" presId="urn:microsoft.com/office/officeart/2005/8/layout/process1"/>
    <dgm:cxn modelId="{819B428C-FA7A-468C-B96A-1EF9CFFDF1F2}" type="presOf" srcId="{F7366B8E-3F92-4443-A752-B9F483E07EFB}" destId="{AB9A39A7-9762-44B1-98EF-D9897CD5BE6C}" srcOrd="1" destOrd="0" presId="urn:microsoft.com/office/officeart/2005/8/layout/process1"/>
    <dgm:cxn modelId="{C9B8957C-F008-4014-B8FB-928552068A28}" type="presOf" srcId="{21BA935C-427D-4601-A6F8-006FB429A23A}" destId="{EBA8602C-DA3D-401A-A6F2-788F09856C28}" srcOrd="1" destOrd="0" presId="urn:microsoft.com/office/officeart/2005/8/layout/process1"/>
    <dgm:cxn modelId="{D14E523A-121D-4E1C-92AF-A0FEA65EE4F6}" type="presParOf" srcId="{E752F8D5-F36B-48DD-9421-FEDD6131F618}" destId="{9FBBD2FB-C2B8-4964-9B86-78D170CB53B6}" srcOrd="0" destOrd="0" presId="urn:microsoft.com/office/officeart/2005/8/layout/process1"/>
    <dgm:cxn modelId="{046FBC41-4E55-4A39-B666-02D54793AD32}" type="presParOf" srcId="{E752F8D5-F36B-48DD-9421-FEDD6131F618}" destId="{09DEE5BC-EFDE-4567-91BD-E28B741786DC}" srcOrd="1" destOrd="0" presId="urn:microsoft.com/office/officeart/2005/8/layout/process1"/>
    <dgm:cxn modelId="{C2D3D1B8-9E01-4871-96CF-93630EDAC498}" type="presParOf" srcId="{09DEE5BC-EFDE-4567-91BD-E28B741786DC}" destId="{EBA8602C-DA3D-401A-A6F2-788F09856C28}" srcOrd="0" destOrd="0" presId="urn:microsoft.com/office/officeart/2005/8/layout/process1"/>
    <dgm:cxn modelId="{7BF5D107-0BD1-41B6-9D77-9261D5EBF0C7}" type="presParOf" srcId="{E752F8D5-F36B-48DD-9421-FEDD6131F618}" destId="{8BAD4AC7-B1CE-4970-A646-CA3500DE40A2}" srcOrd="2" destOrd="0" presId="urn:microsoft.com/office/officeart/2005/8/layout/process1"/>
    <dgm:cxn modelId="{443FB94D-D671-4DCC-BEF5-71436C95F422}" type="presParOf" srcId="{E752F8D5-F36B-48DD-9421-FEDD6131F618}" destId="{AC0BE596-79EE-42F2-8842-532F363DD8D1}" srcOrd="3" destOrd="0" presId="urn:microsoft.com/office/officeart/2005/8/layout/process1"/>
    <dgm:cxn modelId="{BA2348B3-D80D-4C9F-BE22-1F10093CB89F}" type="presParOf" srcId="{AC0BE596-79EE-42F2-8842-532F363DD8D1}" destId="{AB9A39A7-9762-44B1-98EF-D9897CD5BE6C}" srcOrd="0" destOrd="0" presId="urn:microsoft.com/office/officeart/2005/8/layout/process1"/>
    <dgm:cxn modelId="{5121DAC9-6D5E-4B1C-B020-E2BD946D4EE5}" type="presParOf" srcId="{E752F8D5-F36B-48DD-9421-FEDD6131F618}" destId="{16357338-116A-4741-8A4E-84C5F8046AE0}"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549FFE-2EB2-4B96-99B7-1DEB3FB7D8EA}" type="doc">
      <dgm:prSet loTypeId="urn:microsoft.com/office/officeart/2005/8/layout/process1" loCatId="process" qsTypeId="urn:microsoft.com/office/officeart/2005/8/quickstyle/simple1" qsCatId="simple" csTypeId="urn:microsoft.com/office/officeart/2005/8/colors/accent1_2" csCatId="accent1" phldr="1"/>
      <dgm:spPr/>
    </dgm:pt>
    <dgm:pt modelId="{6A82AC9D-6B03-40A2-A3DA-03D49DF003AA}">
      <dgm:prSet phldrT="[Text]"/>
      <dgm:spPr/>
      <dgm:t>
        <a:bodyPr/>
        <a:lstStyle/>
        <a:p>
          <a:r>
            <a:rPr lang="en-US" dirty="0"/>
            <a:t>Hydrostatic study</a:t>
          </a:r>
        </a:p>
      </dgm:t>
    </dgm:pt>
    <dgm:pt modelId="{F7E4C822-9D8F-45E1-BB1C-B981CD322AA6}" type="parTrans" cxnId="{0B773737-318C-4AB1-88DB-3EDE9A27770F}">
      <dgm:prSet/>
      <dgm:spPr/>
      <dgm:t>
        <a:bodyPr/>
        <a:lstStyle/>
        <a:p>
          <a:endParaRPr lang="en-US"/>
        </a:p>
      </dgm:t>
    </dgm:pt>
    <dgm:pt modelId="{B92617ED-A3CA-481A-8141-FDAA7BB66E7A}" type="sibTrans" cxnId="{0B773737-318C-4AB1-88DB-3EDE9A27770F}">
      <dgm:prSet/>
      <dgm:spPr/>
      <dgm:t>
        <a:bodyPr/>
        <a:lstStyle/>
        <a:p>
          <a:endParaRPr lang="en-US"/>
        </a:p>
      </dgm:t>
    </dgm:pt>
    <dgm:pt modelId="{3254E4A5-6578-4545-BB7E-8A4414E2814A}">
      <dgm:prSet phldrT="[Text]"/>
      <dgm:spPr/>
      <dgm:t>
        <a:bodyPr/>
        <a:lstStyle/>
        <a:p>
          <a:r>
            <a:rPr lang="en-US" dirty="0"/>
            <a:t>Fluid dynamics calculations</a:t>
          </a:r>
        </a:p>
      </dgm:t>
    </dgm:pt>
    <dgm:pt modelId="{1F90A343-6560-4DCD-98FF-63EB551FACAC}" type="parTrans" cxnId="{B131BEE2-A0B9-4FB5-876B-8CC711806A7B}">
      <dgm:prSet/>
      <dgm:spPr/>
      <dgm:t>
        <a:bodyPr/>
        <a:lstStyle/>
        <a:p>
          <a:endParaRPr lang="en-US"/>
        </a:p>
      </dgm:t>
    </dgm:pt>
    <dgm:pt modelId="{8836ADFE-5E9C-4B4B-A333-F11D2C9E70F8}" type="sibTrans" cxnId="{B131BEE2-A0B9-4FB5-876B-8CC711806A7B}">
      <dgm:prSet/>
      <dgm:spPr/>
      <dgm:t>
        <a:bodyPr/>
        <a:lstStyle/>
        <a:p>
          <a:endParaRPr lang="en-US"/>
        </a:p>
      </dgm:t>
    </dgm:pt>
    <dgm:pt modelId="{CAB99366-A30E-4CB7-B65E-3BE0988BD08B}">
      <dgm:prSet phldrT="[Text]"/>
      <dgm:spPr/>
      <dgm:t>
        <a:bodyPr/>
        <a:lstStyle/>
        <a:p>
          <a:r>
            <a:rPr lang="en-US" dirty="0"/>
            <a:t>CAD Simulation</a:t>
          </a:r>
        </a:p>
      </dgm:t>
    </dgm:pt>
    <dgm:pt modelId="{14474E72-FC7F-4F49-9B57-4AC547CA8CD9}" type="parTrans" cxnId="{A7FC3383-A533-4913-8E42-957D2B598F8F}">
      <dgm:prSet/>
      <dgm:spPr/>
      <dgm:t>
        <a:bodyPr/>
        <a:lstStyle/>
        <a:p>
          <a:endParaRPr lang="en-US"/>
        </a:p>
      </dgm:t>
    </dgm:pt>
    <dgm:pt modelId="{F0415260-3DA2-4CC5-A824-FE1A626F85EC}" type="sibTrans" cxnId="{A7FC3383-A533-4913-8E42-957D2B598F8F}">
      <dgm:prSet/>
      <dgm:spPr/>
      <dgm:t>
        <a:bodyPr/>
        <a:lstStyle/>
        <a:p>
          <a:endParaRPr lang="en-US"/>
        </a:p>
      </dgm:t>
    </dgm:pt>
    <dgm:pt modelId="{4F8BF887-BEB6-4FCA-8297-5B7561889B25}" type="pres">
      <dgm:prSet presAssocID="{F6549FFE-2EB2-4B96-99B7-1DEB3FB7D8EA}" presName="Name0" presStyleCnt="0">
        <dgm:presLayoutVars>
          <dgm:dir val="rev"/>
          <dgm:resizeHandles val="exact"/>
        </dgm:presLayoutVars>
      </dgm:prSet>
      <dgm:spPr/>
    </dgm:pt>
    <dgm:pt modelId="{8F0B609F-8FAC-49BB-8082-F59F1EF6E4CA}" type="pres">
      <dgm:prSet presAssocID="{6A82AC9D-6B03-40A2-A3DA-03D49DF003AA}" presName="node" presStyleLbl="node1" presStyleIdx="0" presStyleCnt="3" custLinFactNeighborX="17454" custLinFactNeighborY="-74">
        <dgm:presLayoutVars>
          <dgm:bulletEnabled val="1"/>
        </dgm:presLayoutVars>
      </dgm:prSet>
      <dgm:spPr/>
      <dgm:t>
        <a:bodyPr/>
        <a:lstStyle/>
        <a:p>
          <a:endParaRPr lang="en-US"/>
        </a:p>
      </dgm:t>
    </dgm:pt>
    <dgm:pt modelId="{9E144D03-DD1A-4A57-9534-4EACE6F16E42}" type="pres">
      <dgm:prSet presAssocID="{B92617ED-A3CA-481A-8141-FDAA7BB66E7A}" presName="sibTrans" presStyleLbl="sibTrans2D1" presStyleIdx="0" presStyleCnt="2"/>
      <dgm:spPr/>
      <dgm:t>
        <a:bodyPr/>
        <a:lstStyle/>
        <a:p>
          <a:endParaRPr lang="en-US"/>
        </a:p>
      </dgm:t>
    </dgm:pt>
    <dgm:pt modelId="{9D68AFE5-3751-4206-B602-685AC29F0320}" type="pres">
      <dgm:prSet presAssocID="{B92617ED-A3CA-481A-8141-FDAA7BB66E7A}" presName="connectorText" presStyleLbl="sibTrans2D1" presStyleIdx="0" presStyleCnt="2"/>
      <dgm:spPr/>
      <dgm:t>
        <a:bodyPr/>
        <a:lstStyle/>
        <a:p>
          <a:endParaRPr lang="en-US"/>
        </a:p>
      </dgm:t>
    </dgm:pt>
    <dgm:pt modelId="{E7544465-D396-4795-B034-57B9421CE56C}" type="pres">
      <dgm:prSet presAssocID="{3254E4A5-6578-4545-BB7E-8A4414E2814A}" presName="node" presStyleLbl="node1" presStyleIdx="1" presStyleCnt="3" custLinFactNeighborX="-3814" custLinFactNeighborY="1701">
        <dgm:presLayoutVars>
          <dgm:bulletEnabled val="1"/>
        </dgm:presLayoutVars>
      </dgm:prSet>
      <dgm:spPr/>
      <dgm:t>
        <a:bodyPr/>
        <a:lstStyle/>
        <a:p>
          <a:endParaRPr lang="en-US"/>
        </a:p>
      </dgm:t>
    </dgm:pt>
    <dgm:pt modelId="{975A8058-838C-4653-A80C-459AAA3ACE98}" type="pres">
      <dgm:prSet presAssocID="{8836ADFE-5E9C-4B4B-A333-F11D2C9E70F8}" presName="sibTrans" presStyleLbl="sibTrans2D1" presStyleIdx="1" presStyleCnt="2"/>
      <dgm:spPr/>
      <dgm:t>
        <a:bodyPr/>
        <a:lstStyle/>
        <a:p>
          <a:endParaRPr lang="en-US"/>
        </a:p>
      </dgm:t>
    </dgm:pt>
    <dgm:pt modelId="{3FFB9E04-A7CB-4FBF-B229-5D9123EB5142}" type="pres">
      <dgm:prSet presAssocID="{8836ADFE-5E9C-4B4B-A333-F11D2C9E70F8}" presName="connectorText" presStyleLbl="sibTrans2D1" presStyleIdx="1" presStyleCnt="2"/>
      <dgm:spPr/>
      <dgm:t>
        <a:bodyPr/>
        <a:lstStyle/>
        <a:p>
          <a:endParaRPr lang="en-US"/>
        </a:p>
      </dgm:t>
    </dgm:pt>
    <dgm:pt modelId="{BEFAD982-A92E-44BB-B437-E775E564CE47}" type="pres">
      <dgm:prSet presAssocID="{CAB99366-A30E-4CB7-B65E-3BE0988BD08B}" presName="node" presStyleLbl="node1" presStyleIdx="2" presStyleCnt="3" custLinFactNeighborX="8337" custLinFactNeighborY="75">
        <dgm:presLayoutVars>
          <dgm:bulletEnabled val="1"/>
        </dgm:presLayoutVars>
      </dgm:prSet>
      <dgm:spPr/>
      <dgm:t>
        <a:bodyPr/>
        <a:lstStyle/>
        <a:p>
          <a:endParaRPr lang="en-US"/>
        </a:p>
      </dgm:t>
    </dgm:pt>
  </dgm:ptLst>
  <dgm:cxnLst>
    <dgm:cxn modelId="{28B53445-4F55-44B1-86E2-74CC57CE2477}" type="presOf" srcId="{8836ADFE-5E9C-4B4B-A333-F11D2C9E70F8}" destId="{3FFB9E04-A7CB-4FBF-B229-5D9123EB5142}" srcOrd="1" destOrd="0" presId="urn:microsoft.com/office/officeart/2005/8/layout/process1"/>
    <dgm:cxn modelId="{366B21F0-E384-4DD6-8611-4301AC003404}" type="presOf" srcId="{CAB99366-A30E-4CB7-B65E-3BE0988BD08B}" destId="{BEFAD982-A92E-44BB-B437-E775E564CE47}" srcOrd="0" destOrd="0" presId="urn:microsoft.com/office/officeart/2005/8/layout/process1"/>
    <dgm:cxn modelId="{A7FC3383-A533-4913-8E42-957D2B598F8F}" srcId="{F6549FFE-2EB2-4B96-99B7-1DEB3FB7D8EA}" destId="{CAB99366-A30E-4CB7-B65E-3BE0988BD08B}" srcOrd="2" destOrd="0" parTransId="{14474E72-FC7F-4F49-9B57-4AC547CA8CD9}" sibTransId="{F0415260-3DA2-4CC5-A824-FE1A626F85EC}"/>
    <dgm:cxn modelId="{B131BEE2-A0B9-4FB5-876B-8CC711806A7B}" srcId="{F6549FFE-2EB2-4B96-99B7-1DEB3FB7D8EA}" destId="{3254E4A5-6578-4545-BB7E-8A4414E2814A}" srcOrd="1" destOrd="0" parTransId="{1F90A343-6560-4DCD-98FF-63EB551FACAC}" sibTransId="{8836ADFE-5E9C-4B4B-A333-F11D2C9E70F8}"/>
    <dgm:cxn modelId="{AE5EBFB5-48B7-4D3D-B71A-9CFE1CBE8BAD}" type="presOf" srcId="{B92617ED-A3CA-481A-8141-FDAA7BB66E7A}" destId="{9D68AFE5-3751-4206-B602-685AC29F0320}" srcOrd="1" destOrd="0" presId="urn:microsoft.com/office/officeart/2005/8/layout/process1"/>
    <dgm:cxn modelId="{FCAB7BB8-48FA-4619-AD4C-04E7B5C04421}" type="presOf" srcId="{6A82AC9D-6B03-40A2-A3DA-03D49DF003AA}" destId="{8F0B609F-8FAC-49BB-8082-F59F1EF6E4CA}" srcOrd="0" destOrd="0" presId="urn:microsoft.com/office/officeart/2005/8/layout/process1"/>
    <dgm:cxn modelId="{B6586ABC-FB03-4FCE-9CC0-73E2AE6BA366}" type="presOf" srcId="{B92617ED-A3CA-481A-8141-FDAA7BB66E7A}" destId="{9E144D03-DD1A-4A57-9534-4EACE6F16E42}" srcOrd="0" destOrd="0" presId="urn:microsoft.com/office/officeart/2005/8/layout/process1"/>
    <dgm:cxn modelId="{0B773737-318C-4AB1-88DB-3EDE9A27770F}" srcId="{F6549FFE-2EB2-4B96-99B7-1DEB3FB7D8EA}" destId="{6A82AC9D-6B03-40A2-A3DA-03D49DF003AA}" srcOrd="0" destOrd="0" parTransId="{F7E4C822-9D8F-45E1-BB1C-B981CD322AA6}" sibTransId="{B92617ED-A3CA-481A-8141-FDAA7BB66E7A}"/>
    <dgm:cxn modelId="{9C081534-4BC2-41E9-BFBE-954C697F6239}" type="presOf" srcId="{F6549FFE-2EB2-4B96-99B7-1DEB3FB7D8EA}" destId="{4F8BF887-BEB6-4FCA-8297-5B7561889B25}" srcOrd="0" destOrd="0" presId="urn:microsoft.com/office/officeart/2005/8/layout/process1"/>
    <dgm:cxn modelId="{DC2415A1-F381-431F-A03C-898B412CE3D8}" type="presOf" srcId="{8836ADFE-5E9C-4B4B-A333-F11D2C9E70F8}" destId="{975A8058-838C-4653-A80C-459AAA3ACE98}" srcOrd="0" destOrd="0" presId="urn:microsoft.com/office/officeart/2005/8/layout/process1"/>
    <dgm:cxn modelId="{0E16F62E-B2B0-4FDC-8838-450270A2B64E}" type="presOf" srcId="{3254E4A5-6578-4545-BB7E-8A4414E2814A}" destId="{E7544465-D396-4795-B034-57B9421CE56C}" srcOrd="0" destOrd="0" presId="urn:microsoft.com/office/officeart/2005/8/layout/process1"/>
    <dgm:cxn modelId="{490F02AC-5F65-464A-974F-B2B11A0BE1F8}" type="presParOf" srcId="{4F8BF887-BEB6-4FCA-8297-5B7561889B25}" destId="{8F0B609F-8FAC-49BB-8082-F59F1EF6E4CA}" srcOrd="0" destOrd="0" presId="urn:microsoft.com/office/officeart/2005/8/layout/process1"/>
    <dgm:cxn modelId="{74E730A3-AA0F-48F5-BEF0-FECD1230180A}" type="presParOf" srcId="{4F8BF887-BEB6-4FCA-8297-5B7561889B25}" destId="{9E144D03-DD1A-4A57-9534-4EACE6F16E42}" srcOrd="1" destOrd="0" presId="urn:microsoft.com/office/officeart/2005/8/layout/process1"/>
    <dgm:cxn modelId="{73B20F8F-7F56-4489-9293-EE62896C0E7B}" type="presParOf" srcId="{9E144D03-DD1A-4A57-9534-4EACE6F16E42}" destId="{9D68AFE5-3751-4206-B602-685AC29F0320}" srcOrd="0" destOrd="0" presId="urn:microsoft.com/office/officeart/2005/8/layout/process1"/>
    <dgm:cxn modelId="{1FABC0F2-89D6-4045-B276-53AAAD0D75AF}" type="presParOf" srcId="{4F8BF887-BEB6-4FCA-8297-5B7561889B25}" destId="{E7544465-D396-4795-B034-57B9421CE56C}" srcOrd="2" destOrd="0" presId="urn:microsoft.com/office/officeart/2005/8/layout/process1"/>
    <dgm:cxn modelId="{B1FFDEEE-2C21-459A-9E14-BE6A3439BF03}" type="presParOf" srcId="{4F8BF887-BEB6-4FCA-8297-5B7561889B25}" destId="{975A8058-838C-4653-A80C-459AAA3ACE98}" srcOrd="3" destOrd="0" presId="urn:microsoft.com/office/officeart/2005/8/layout/process1"/>
    <dgm:cxn modelId="{4D36E36C-C8E4-41A2-A5E5-A5D31B5553F5}" type="presParOf" srcId="{975A8058-838C-4653-A80C-459AAA3ACE98}" destId="{3FFB9E04-A7CB-4FBF-B229-5D9123EB5142}" srcOrd="0" destOrd="0" presId="urn:microsoft.com/office/officeart/2005/8/layout/process1"/>
    <dgm:cxn modelId="{C0EA90E9-AF99-4D7D-BF80-A419FF1A0970}" type="presParOf" srcId="{4F8BF887-BEB6-4FCA-8297-5B7561889B25}" destId="{BEFAD982-A92E-44BB-B437-E775E564CE47}" srcOrd="4" destOrd="0" presId="urn:microsoft.com/office/officeart/2005/8/layout/process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5438DA7-60BE-4816-9381-976823B87EA4}" type="doc">
      <dgm:prSet loTypeId="urn:microsoft.com/office/officeart/2005/8/layout/process1" loCatId="process" qsTypeId="urn:microsoft.com/office/officeart/2005/8/quickstyle/simple1" qsCatId="simple" csTypeId="urn:microsoft.com/office/officeart/2005/8/colors/accent1_2" csCatId="accent1" phldr="1"/>
      <dgm:spPr/>
    </dgm:pt>
    <dgm:pt modelId="{9FE0F8AE-F967-419F-B459-821D9BDCB7D2}">
      <dgm:prSet phldrT="[Text]" custT="1"/>
      <dgm:spPr/>
      <dgm:t>
        <a:bodyPr/>
        <a:lstStyle/>
        <a:p>
          <a:r>
            <a:rPr lang="en-US" sz="1600" dirty="0"/>
            <a:t>Flow analysis</a:t>
          </a:r>
        </a:p>
      </dgm:t>
    </dgm:pt>
    <dgm:pt modelId="{0B8250EC-8FED-40F2-BA9D-2185045FB56C}" type="parTrans" cxnId="{2B425D8E-1FB8-43E9-9ED9-E54CC0DAAD86}">
      <dgm:prSet/>
      <dgm:spPr/>
      <dgm:t>
        <a:bodyPr/>
        <a:lstStyle/>
        <a:p>
          <a:endParaRPr lang="en-US"/>
        </a:p>
      </dgm:t>
    </dgm:pt>
    <dgm:pt modelId="{F1C55A1A-14DA-47E1-96D7-170C50766D32}" type="sibTrans" cxnId="{2B425D8E-1FB8-43E9-9ED9-E54CC0DAAD86}">
      <dgm:prSet/>
      <dgm:spPr/>
      <dgm:t>
        <a:bodyPr/>
        <a:lstStyle/>
        <a:p>
          <a:endParaRPr lang="en-US"/>
        </a:p>
      </dgm:t>
    </dgm:pt>
    <dgm:pt modelId="{46B86E39-091A-40D0-BCD6-E642297B217B}">
      <dgm:prSet phldrT="[Text]" custT="1"/>
      <dgm:spPr/>
      <dgm:t>
        <a:bodyPr/>
        <a:lstStyle/>
        <a:p>
          <a:r>
            <a:rPr lang="en-US" sz="1600" dirty="0"/>
            <a:t>FEM analysis</a:t>
          </a:r>
        </a:p>
      </dgm:t>
    </dgm:pt>
    <dgm:pt modelId="{9073CF35-E714-41C8-B31A-1ABC24A89803}" type="parTrans" cxnId="{EF6E2FC7-23EE-45F1-83E9-D8D614178869}">
      <dgm:prSet/>
      <dgm:spPr/>
      <dgm:t>
        <a:bodyPr/>
        <a:lstStyle/>
        <a:p>
          <a:endParaRPr lang="en-US"/>
        </a:p>
      </dgm:t>
    </dgm:pt>
    <dgm:pt modelId="{48180909-643A-4D42-96B8-B86DC06AFA93}" type="sibTrans" cxnId="{EF6E2FC7-23EE-45F1-83E9-D8D614178869}">
      <dgm:prSet/>
      <dgm:spPr/>
      <dgm:t>
        <a:bodyPr/>
        <a:lstStyle/>
        <a:p>
          <a:endParaRPr lang="en-US"/>
        </a:p>
      </dgm:t>
    </dgm:pt>
    <dgm:pt modelId="{7210359A-B89F-4D94-9A81-38FAD4EF30C8}">
      <dgm:prSet phldrT="[Text]" custT="1"/>
      <dgm:spPr/>
      <dgm:t>
        <a:bodyPr/>
        <a:lstStyle/>
        <a:p>
          <a:r>
            <a:rPr lang="en-US" sz="1600" dirty="0"/>
            <a:t>Building a Prototype</a:t>
          </a:r>
        </a:p>
      </dgm:t>
    </dgm:pt>
    <dgm:pt modelId="{5ADD2A59-B46D-4107-94BF-872E24A4A99D}" type="parTrans" cxnId="{296A1B70-21EB-4E7A-9969-2A051F959F77}">
      <dgm:prSet/>
      <dgm:spPr/>
      <dgm:t>
        <a:bodyPr/>
        <a:lstStyle/>
        <a:p>
          <a:endParaRPr lang="en-US"/>
        </a:p>
      </dgm:t>
    </dgm:pt>
    <dgm:pt modelId="{5C72A290-C90B-48C5-97D9-212C2BF32F79}" type="sibTrans" cxnId="{296A1B70-21EB-4E7A-9969-2A051F959F77}">
      <dgm:prSet/>
      <dgm:spPr/>
      <dgm:t>
        <a:bodyPr/>
        <a:lstStyle/>
        <a:p>
          <a:endParaRPr lang="en-US"/>
        </a:p>
      </dgm:t>
    </dgm:pt>
    <dgm:pt modelId="{D5903229-AC4D-426C-A055-1B7E03D9F394}" type="pres">
      <dgm:prSet presAssocID="{65438DA7-60BE-4816-9381-976823B87EA4}" presName="Name0" presStyleCnt="0">
        <dgm:presLayoutVars>
          <dgm:dir/>
          <dgm:resizeHandles val="exact"/>
        </dgm:presLayoutVars>
      </dgm:prSet>
      <dgm:spPr/>
    </dgm:pt>
    <dgm:pt modelId="{408A836A-0354-45AA-8AA0-92C34D1D1213}" type="pres">
      <dgm:prSet presAssocID="{9FE0F8AE-F967-419F-B459-821D9BDCB7D2}" presName="node" presStyleLbl="node1" presStyleIdx="0" presStyleCnt="3">
        <dgm:presLayoutVars>
          <dgm:bulletEnabled val="1"/>
        </dgm:presLayoutVars>
      </dgm:prSet>
      <dgm:spPr/>
      <dgm:t>
        <a:bodyPr/>
        <a:lstStyle/>
        <a:p>
          <a:endParaRPr lang="en-US"/>
        </a:p>
      </dgm:t>
    </dgm:pt>
    <dgm:pt modelId="{1766C3ED-A0CA-46CA-A730-5EE5B1F45932}" type="pres">
      <dgm:prSet presAssocID="{F1C55A1A-14DA-47E1-96D7-170C50766D32}" presName="sibTrans" presStyleLbl="sibTrans2D1" presStyleIdx="0" presStyleCnt="2"/>
      <dgm:spPr/>
      <dgm:t>
        <a:bodyPr/>
        <a:lstStyle/>
        <a:p>
          <a:endParaRPr lang="en-US"/>
        </a:p>
      </dgm:t>
    </dgm:pt>
    <dgm:pt modelId="{C94B082C-64D7-4F5B-889D-8D82CE9A7C50}" type="pres">
      <dgm:prSet presAssocID="{F1C55A1A-14DA-47E1-96D7-170C50766D32}" presName="connectorText" presStyleLbl="sibTrans2D1" presStyleIdx="0" presStyleCnt="2"/>
      <dgm:spPr/>
      <dgm:t>
        <a:bodyPr/>
        <a:lstStyle/>
        <a:p>
          <a:endParaRPr lang="en-US"/>
        </a:p>
      </dgm:t>
    </dgm:pt>
    <dgm:pt modelId="{5C51B2A4-0EA5-4486-9F0F-AE19D119235F}" type="pres">
      <dgm:prSet presAssocID="{46B86E39-091A-40D0-BCD6-E642297B217B}" presName="node" presStyleLbl="node1" presStyleIdx="1" presStyleCnt="3">
        <dgm:presLayoutVars>
          <dgm:bulletEnabled val="1"/>
        </dgm:presLayoutVars>
      </dgm:prSet>
      <dgm:spPr/>
      <dgm:t>
        <a:bodyPr/>
        <a:lstStyle/>
        <a:p>
          <a:endParaRPr lang="en-US"/>
        </a:p>
      </dgm:t>
    </dgm:pt>
    <dgm:pt modelId="{7E8E8FCE-1122-4D68-8250-01948AA773C8}" type="pres">
      <dgm:prSet presAssocID="{48180909-643A-4D42-96B8-B86DC06AFA93}" presName="sibTrans" presStyleLbl="sibTrans2D1" presStyleIdx="1" presStyleCnt="2"/>
      <dgm:spPr/>
      <dgm:t>
        <a:bodyPr/>
        <a:lstStyle/>
        <a:p>
          <a:endParaRPr lang="en-US"/>
        </a:p>
      </dgm:t>
    </dgm:pt>
    <dgm:pt modelId="{342ED282-412D-4811-99D8-A1E6B79D36A3}" type="pres">
      <dgm:prSet presAssocID="{48180909-643A-4D42-96B8-B86DC06AFA93}" presName="connectorText" presStyleLbl="sibTrans2D1" presStyleIdx="1" presStyleCnt="2"/>
      <dgm:spPr/>
      <dgm:t>
        <a:bodyPr/>
        <a:lstStyle/>
        <a:p>
          <a:endParaRPr lang="en-US"/>
        </a:p>
      </dgm:t>
    </dgm:pt>
    <dgm:pt modelId="{7723564C-58E4-4DDD-9460-EB8DEF0BE72F}" type="pres">
      <dgm:prSet presAssocID="{7210359A-B89F-4D94-9A81-38FAD4EF30C8}" presName="node" presStyleLbl="node1" presStyleIdx="2" presStyleCnt="3">
        <dgm:presLayoutVars>
          <dgm:bulletEnabled val="1"/>
        </dgm:presLayoutVars>
      </dgm:prSet>
      <dgm:spPr/>
      <dgm:t>
        <a:bodyPr/>
        <a:lstStyle/>
        <a:p>
          <a:endParaRPr lang="en-US"/>
        </a:p>
      </dgm:t>
    </dgm:pt>
  </dgm:ptLst>
  <dgm:cxnLst>
    <dgm:cxn modelId="{EE7B9278-7F67-4ACA-B61D-A2F1A113928D}" type="presOf" srcId="{65438DA7-60BE-4816-9381-976823B87EA4}" destId="{D5903229-AC4D-426C-A055-1B7E03D9F394}" srcOrd="0" destOrd="0" presId="urn:microsoft.com/office/officeart/2005/8/layout/process1"/>
    <dgm:cxn modelId="{1CAE353A-563E-42C8-BE8A-3804FDB0C45C}" type="presOf" srcId="{7210359A-B89F-4D94-9A81-38FAD4EF30C8}" destId="{7723564C-58E4-4DDD-9460-EB8DEF0BE72F}" srcOrd="0" destOrd="0" presId="urn:microsoft.com/office/officeart/2005/8/layout/process1"/>
    <dgm:cxn modelId="{EA2AA36C-1700-4EC5-BD58-08D2CA24C3F7}" type="presOf" srcId="{46B86E39-091A-40D0-BCD6-E642297B217B}" destId="{5C51B2A4-0EA5-4486-9F0F-AE19D119235F}" srcOrd="0" destOrd="0" presId="urn:microsoft.com/office/officeart/2005/8/layout/process1"/>
    <dgm:cxn modelId="{39308032-9B5E-42DC-811F-8571D8F1C3B1}" type="presOf" srcId="{F1C55A1A-14DA-47E1-96D7-170C50766D32}" destId="{C94B082C-64D7-4F5B-889D-8D82CE9A7C50}" srcOrd="1" destOrd="0" presId="urn:microsoft.com/office/officeart/2005/8/layout/process1"/>
    <dgm:cxn modelId="{4C9AB067-2C45-4717-A806-E89600CBEDAD}" type="presOf" srcId="{48180909-643A-4D42-96B8-B86DC06AFA93}" destId="{342ED282-412D-4811-99D8-A1E6B79D36A3}" srcOrd="1" destOrd="0" presId="urn:microsoft.com/office/officeart/2005/8/layout/process1"/>
    <dgm:cxn modelId="{2B425D8E-1FB8-43E9-9ED9-E54CC0DAAD86}" srcId="{65438DA7-60BE-4816-9381-976823B87EA4}" destId="{9FE0F8AE-F967-419F-B459-821D9BDCB7D2}" srcOrd="0" destOrd="0" parTransId="{0B8250EC-8FED-40F2-BA9D-2185045FB56C}" sibTransId="{F1C55A1A-14DA-47E1-96D7-170C50766D32}"/>
    <dgm:cxn modelId="{EF6E2FC7-23EE-45F1-83E9-D8D614178869}" srcId="{65438DA7-60BE-4816-9381-976823B87EA4}" destId="{46B86E39-091A-40D0-BCD6-E642297B217B}" srcOrd="1" destOrd="0" parTransId="{9073CF35-E714-41C8-B31A-1ABC24A89803}" sibTransId="{48180909-643A-4D42-96B8-B86DC06AFA93}"/>
    <dgm:cxn modelId="{116F7CA1-9326-49AE-A4B6-3507214A8737}" type="presOf" srcId="{F1C55A1A-14DA-47E1-96D7-170C50766D32}" destId="{1766C3ED-A0CA-46CA-A730-5EE5B1F45932}" srcOrd="0" destOrd="0" presId="urn:microsoft.com/office/officeart/2005/8/layout/process1"/>
    <dgm:cxn modelId="{B4310643-7FC2-43F3-B567-BD9B4DA311FF}" type="presOf" srcId="{48180909-643A-4D42-96B8-B86DC06AFA93}" destId="{7E8E8FCE-1122-4D68-8250-01948AA773C8}" srcOrd="0" destOrd="0" presId="urn:microsoft.com/office/officeart/2005/8/layout/process1"/>
    <dgm:cxn modelId="{296A1B70-21EB-4E7A-9969-2A051F959F77}" srcId="{65438DA7-60BE-4816-9381-976823B87EA4}" destId="{7210359A-B89F-4D94-9A81-38FAD4EF30C8}" srcOrd="2" destOrd="0" parTransId="{5ADD2A59-B46D-4107-94BF-872E24A4A99D}" sibTransId="{5C72A290-C90B-48C5-97D9-212C2BF32F79}"/>
    <dgm:cxn modelId="{2B4DCE7F-D92B-4ACF-B1FF-524F7B929BA2}" type="presOf" srcId="{9FE0F8AE-F967-419F-B459-821D9BDCB7D2}" destId="{408A836A-0354-45AA-8AA0-92C34D1D1213}" srcOrd="0" destOrd="0" presId="urn:microsoft.com/office/officeart/2005/8/layout/process1"/>
    <dgm:cxn modelId="{979BF33D-44AF-404B-BA07-2AA4E9211CD9}" type="presParOf" srcId="{D5903229-AC4D-426C-A055-1B7E03D9F394}" destId="{408A836A-0354-45AA-8AA0-92C34D1D1213}" srcOrd="0" destOrd="0" presId="urn:microsoft.com/office/officeart/2005/8/layout/process1"/>
    <dgm:cxn modelId="{47264FB8-E82D-4A08-9BC9-FB3E8B6EAC46}" type="presParOf" srcId="{D5903229-AC4D-426C-A055-1B7E03D9F394}" destId="{1766C3ED-A0CA-46CA-A730-5EE5B1F45932}" srcOrd="1" destOrd="0" presId="urn:microsoft.com/office/officeart/2005/8/layout/process1"/>
    <dgm:cxn modelId="{1A228B87-1DA4-4CE6-AFAA-E0C98BC9994B}" type="presParOf" srcId="{1766C3ED-A0CA-46CA-A730-5EE5B1F45932}" destId="{C94B082C-64D7-4F5B-889D-8D82CE9A7C50}" srcOrd="0" destOrd="0" presId="urn:microsoft.com/office/officeart/2005/8/layout/process1"/>
    <dgm:cxn modelId="{4077873E-8F7E-4CA9-A927-22FDDC91C177}" type="presParOf" srcId="{D5903229-AC4D-426C-A055-1B7E03D9F394}" destId="{5C51B2A4-0EA5-4486-9F0F-AE19D119235F}" srcOrd="2" destOrd="0" presId="urn:microsoft.com/office/officeart/2005/8/layout/process1"/>
    <dgm:cxn modelId="{EE4038C4-A175-48DC-95CA-38E9E67DD723}" type="presParOf" srcId="{D5903229-AC4D-426C-A055-1B7E03D9F394}" destId="{7E8E8FCE-1122-4D68-8250-01948AA773C8}" srcOrd="3" destOrd="0" presId="urn:microsoft.com/office/officeart/2005/8/layout/process1"/>
    <dgm:cxn modelId="{78979485-E79C-48CE-97E4-51DEBEBCC2D1}" type="presParOf" srcId="{7E8E8FCE-1122-4D68-8250-01948AA773C8}" destId="{342ED282-412D-4811-99D8-A1E6B79D36A3}" srcOrd="0" destOrd="0" presId="urn:microsoft.com/office/officeart/2005/8/layout/process1"/>
    <dgm:cxn modelId="{5551899F-A6EB-47CD-A6B0-D8F84E4F5A00}" type="presParOf" srcId="{D5903229-AC4D-426C-A055-1B7E03D9F394}" destId="{7723564C-58E4-4DDD-9460-EB8DEF0BE72F}" srcOrd="4" destOrd="0" presId="urn:microsoft.com/office/officeart/2005/8/layout/process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BBD2FB-C2B8-4964-9B86-78D170CB53B6}">
      <dsp:nvSpPr>
        <dsp:cNvPr id="0" name=""/>
        <dsp:cNvSpPr/>
      </dsp:nvSpPr>
      <dsp:spPr>
        <a:xfrm>
          <a:off x="5160" y="0"/>
          <a:ext cx="1542332" cy="7735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Research Various Boat designs</a:t>
          </a:r>
        </a:p>
      </dsp:txBody>
      <dsp:txXfrm>
        <a:off x="27816" y="22656"/>
        <a:ext cx="1497020" cy="728232"/>
      </dsp:txXfrm>
    </dsp:sp>
    <dsp:sp modelId="{09DEE5BC-EFDE-4567-91BD-E28B741786DC}">
      <dsp:nvSpPr>
        <dsp:cNvPr id="0" name=""/>
        <dsp:cNvSpPr/>
      </dsp:nvSpPr>
      <dsp:spPr>
        <a:xfrm>
          <a:off x="1701725" y="195523"/>
          <a:ext cx="326974" cy="382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1701725" y="272023"/>
        <a:ext cx="228882" cy="229498"/>
      </dsp:txXfrm>
    </dsp:sp>
    <dsp:sp modelId="{8BAD4AC7-B1CE-4970-A646-CA3500DE40A2}">
      <dsp:nvSpPr>
        <dsp:cNvPr id="0" name=""/>
        <dsp:cNvSpPr/>
      </dsp:nvSpPr>
      <dsp:spPr>
        <a:xfrm>
          <a:off x="2164425" y="0"/>
          <a:ext cx="1542332" cy="7735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a:t>Preliminary Boat designs</a:t>
          </a:r>
        </a:p>
      </dsp:txBody>
      <dsp:txXfrm>
        <a:off x="2187081" y="22656"/>
        <a:ext cx="1497020" cy="728232"/>
      </dsp:txXfrm>
    </dsp:sp>
    <dsp:sp modelId="{AC0BE596-79EE-42F2-8842-532F363DD8D1}">
      <dsp:nvSpPr>
        <dsp:cNvPr id="0" name=""/>
        <dsp:cNvSpPr/>
      </dsp:nvSpPr>
      <dsp:spPr>
        <a:xfrm>
          <a:off x="3860991" y="195523"/>
          <a:ext cx="326974" cy="3824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3860991" y="272023"/>
        <a:ext cx="228882" cy="229498"/>
      </dsp:txXfrm>
    </dsp:sp>
    <dsp:sp modelId="{16357338-116A-4741-8A4E-84C5F8046AE0}">
      <dsp:nvSpPr>
        <dsp:cNvPr id="0" name=""/>
        <dsp:cNvSpPr/>
      </dsp:nvSpPr>
      <dsp:spPr>
        <a:xfrm>
          <a:off x="4323691" y="0"/>
          <a:ext cx="1542332" cy="77354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a:t>Weight Calculations</a:t>
          </a:r>
        </a:p>
      </dsp:txBody>
      <dsp:txXfrm>
        <a:off x="4346347" y="22656"/>
        <a:ext cx="1497020" cy="7282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0B609F-8FAC-49BB-8082-F59F1EF6E4CA}">
      <dsp:nvSpPr>
        <dsp:cNvPr id="0" name=""/>
        <dsp:cNvSpPr/>
      </dsp:nvSpPr>
      <dsp:spPr>
        <a:xfrm>
          <a:off x="4372780" y="0"/>
          <a:ext cx="1557984" cy="7562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Hydrostatic study</a:t>
          </a:r>
        </a:p>
      </dsp:txBody>
      <dsp:txXfrm>
        <a:off x="4394931" y="22151"/>
        <a:ext cx="1513682" cy="711996"/>
      </dsp:txXfrm>
    </dsp:sp>
    <dsp:sp modelId="{9E144D03-DD1A-4A57-9534-4EACE6F16E42}">
      <dsp:nvSpPr>
        <dsp:cNvPr id="0" name=""/>
        <dsp:cNvSpPr/>
      </dsp:nvSpPr>
      <dsp:spPr>
        <a:xfrm rot="10800000">
          <a:off x="3864084" y="184958"/>
          <a:ext cx="345652" cy="3863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3967780" y="262234"/>
        <a:ext cx="241956" cy="231828"/>
      </dsp:txXfrm>
    </dsp:sp>
    <dsp:sp modelId="{E7544465-D396-4795-B034-57B9421CE56C}">
      <dsp:nvSpPr>
        <dsp:cNvPr id="0" name=""/>
        <dsp:cNvSpPr/>
      </dsp:nvSpPr>
      <dsp:spPr>
        <a:xfrm>
          <a:off x="2162621" y="0"/>
          <a:ext cx="1557984" cy="7562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Fluid dynamics calculations</a:t>
          </a:r>
        </a:p>
      </dsp:txBody>
      <dsp:txXfrm>
        <a:off x="2184772" y="22151"/>
        <a:ext cx="1513682" cy="711996"/>
      </dsp:txXfrm>
    </dsp:sp>
    <dsp:sp modelId="{975A8058-838C-4653-A80C-459AAA3ACE98}">
      <dsp:nvSpPr>
        <dsp:cNvPr id="0" name=""/>
        <dsp:cNvSpPr/>
      </dsp:nvSpPr>
      <dsp:spPr>
        <a:xfrm rot="10800000">
          <a:off x="1735595" y="184958"/>
          <a:ext cx="290158" cy="3863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1822642" y="262234"/>
        <a:ext cx="203111" cy="231828"/>
      </dsp:txXfrm>
    </dsp:sp>
    <dsp:sp modelId="{BEFAD982-A92E-44BB-B437-E775E564CE47}">
      <dsp:nvSpPr>
        <dsp:cNvPr id="0" name=""/>
        <dsp:cNvSpPr/>
      </dsp:nvSpPr>
      <dsp:spPr>
        <a:xfrm>
          <a:off x="57168" y="0"/>
          <a:ext cx="1557984" cy="75629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CAD Simulation</a:t>
          </a:r>
        </a:p>
      </dsp:txBody>
      <dsp:txXfrm>
        <a:off x="79319" y="22151"/>
        <a:ext cx="1513682" cy="7119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A836A-0354-45AA-8AA0-92C34D1D1213}">
      <dsp:nvSpPr>
        <dsp:cNvPr id="0" name=""/>
        <dsp:cNvSpPr/>
      </dsp:nvSpPr>
      <dsp:spPr>
        <a:xfrm>
          <a:off x="5152" y="11846"/>
          <a:ext cx="1540097" cy="9240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Flow analysis</a:t>
          </a:r>
        </a:p>
      </dsp:txBody>
      <dsp:txXfrm>
        <a:off x="32217" y="38911"/>
        <a:ext cx="1485967" cy="869928"/>
      </dsp:txXfrm>
    </dsp:sp>
    <dsp:sp modelId="{1766C3ED-A0CA-46CA-A730-5EE5B1F45932}">
      <dsp:nvSpPr>
        <dsp:cNvPr id="0" name=""/>
        <dsp:cNvSpPr/>
      </dsp:nvSpPr>
      <dsp:spPr>
        <a:xfrm>
          <a:off x="1699259" y="282903"/>
          <a:ext cx="326500" cy="3819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1699259" y="359292"/>
        <a:ext cx="228550" cy="229166"/>
      </dsp:txXfrm>
    </dsp:sp>
    <dsp:sp modelId="{5C51B2A4-0EA5-4486-9F0F-AE19D119235F}">
      <dsp:nvSpPr>
        <dsp:cNvPr id="0" name=""/>
        <dsp:cNvSpPr/>
      </dsp:nvSpPr>
      <dsp:spPr>
        <a:xfrm>
          <a:off x="2161288" y="11846"/>
          <a:ext cx="1540097" cy="9240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FEM analysis</a:t>
          </a:r>
        </a:p>
      </dsp:txBody>
      <dsp:txXfrm>
        <a:off x="2188353" y="38911"/>
        <a:ext cx="1485967" cy="869928"/>
      </dsp:txXfrm>
    </dsp:sp>
    <dsp:sp modelId="{7E8E8FCE-1122-4D68-8250-01948AA773C8}">
      <dsp:nvSpPr>
        <dsp:cNvPr id="0" name=""/>
        <dsp:cNvSpPr/>
      </dsp:nvSpPr>
      <dsp:spPr>
        <a:xfrm>
          <a:off x="3855395" y="282903"/>
          <a:ext cx="326500" cy="3819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3855395" y="359292"/>
        <a:ext cx="228550" cy="229166"/>
      </dsp:txXfrm>
    </dsp:sp>
    <dsp:sp modelId="{7723564C-58E4-4DDD-9460-EB8DEF0BE72F}">
      <dsp:nvSpPr>
        <dsp:cNvPr id="0" name=""/>
        <dsp:cNvSpPr/>
      </dsp:nvSpPr>
      <dsp:spPr>
        <a:xfrm>
          <a:off x="4317425" y="11846"/>
          <a:ext cx="1540097" cy="92405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a:t>Building a Prototype</a:t>
          </a:r>
        </a:p>
      </dsp:txBody>
      <dsp:txXfrm>
        <a:off x="4344490" y="38911"/>
        <a:ext cx="1485967" cy="8699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 Id="rId4"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912345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2660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7" name="Google Shape;43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0566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4466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07500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70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5" name="Google Shape;505;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92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741815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825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2" name="Google Shape;30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28772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47349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8801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548513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787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74024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2"/>
        <p:cNvGrpSpPr/>
        <p:nvPr/>
      </p:nvGrpSpPr>
      <p:grpSpPr>
        <a:xfrm>
          <a:off x="0" y="0"/>
          <a:ext cx="0" cy="0"/>
          <a:chOff x="0" y="0"/>
          <a:chExt cx="0" cy="0"/>
        </a:xfrm>
      </p:grpSpPr>
      <p:grpSp>
        <p:nvGrpSpPr>
          <p:cNvPr id="23" name="Google Shape;23;p2"/>
          <p:cNvGrpSpPr/>
          <p:nvPr/>
        </p:nvGrpSpPr>
        <p:grpSpPr>
          <a:xfrm>
            <a:off x="0" y="-6350"/>
            <a:ext cx="9144000" cy="5149850"/>
            <a:chOff x="0" y="-8467"/>
            <a:chExt cx="12192000" cy="6866467"/>
          </a:xfrm>
        </p:grpSpPr>
        <p:cxnSp>
          <p:nvCxnSpPr>
            <p:cNvPr id="24" name="Google Shape;24;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25" name="Google Shape;25;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26" name="Google Shape;26;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130300" y="1803400"/>
            <a:ext cx="5825202" cy="1234727"/>
          </a:xfrm>
          <a:prstGeom prst="rect">
            <a:avLst/>
          </a:prstGeom>
          <a:noFill/>
          <a:ln>
            <a:noFill/>
          </a:ln>
        </p:spPr>
        <p:txBody>
          <a:bodyPr spcFirstLastPara="1" wrap="square" lIns="91425" tIns="45700" rIns="91425" bIns="45700" anchor="b" anchorCtr="0"/>
          <a:lstStyle>
            <a:lvl1pPr marR="0" lvl="0" algn="r" rtl="0">
              <a:spcBef>
                <a:spcPts val="0"/>
              </a:spcBef>
              <a:spcAft>
                <a:spcPts val="0"/>
              </a:spcAft>
              <a:buClr>
                <a:schemeClr val="accent1"/>
              </a:buClr>
              <a:buSzPts val="4050"/>
              <a:buFont typeface="Trebuchet MS"/>
              <a:buNone/>
              <a:defRPr sz="405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35" name="Google Shape;35;p2"/>
          <p:cNvSpPr txBox="1">
            <a:spLocks noGrp="1"/>
          </p:cNvSpPr>
          <p:nvPr>
            <p:ph type="subTitle" idx="1"/>
          </p:nvPr>
        </p:nvSpPr>
        <p:spPr>
          <a:xfrm>
            <a:off x="1130300" y="3038125"/>
            <a:ext cx="5825202" cy="822674"/>
          </a:xfrm>
          <a:prstGeom prst="rect">
            <a:avLst/>
          </a:prstGeom>
          <a:noFill/>
          <a:ln>
            <a:noFill/>
          </a:ln>
        </p:spPr>
        <p:txBody>
          <a:bodyPr spcFirstLastPara="1" wrap="square" lIns="91425" tIns="45700" rIns="91425" bIns="45700" anchor="t" anchorCtr="0"/>
          <a:lstStyle>
            <a:lvl1pPr marR="0" lvl="0" algn="r"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R="0" lvl="1" algn="ctr"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2pPr>
            <a:lvl3pPr marR="0" lvl="2" algn="ctr"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3pPr>
            <a:lvl4pPr marR="0" lvl="3"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4pPr>
            <a:lvl5pPr marR="0" lvl="4"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5pPr>
            <a:lvl6pPr marR="0" lvl="5"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6pPr>
            <a:lvl7pPr marR="0" lvl="6"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7pPr>
            <a:lvl8pPr marR="0" lvl="7"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8pPr>
            <a:lvl9pPr marR="0" lvl="8"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9pPr>
          </a:lstStyle>
          <a:p>
            <a:endParaRPr/>
          </a:p>
        </p:txBody>
      </p:sp>
      <p:sp>
        <p:nvSpPr>
          <p:cNvPr id="36" name="Google Shape;36;p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Google Shape;37;p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Google Shape;38;p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14"/>
        <p:cNvGrpSpPr/>
        <p:nvPr/>
      </p:nvGrpSpPr>
      <p:grpSpPr>
        <a:xfrm>
          <a:off x="0" y="0"/>
          <a:ext cx="0" cy="0"/>
          <a:chOff x="0" y="0"/>
          <a:chExt cx="0" cy="0"/>
        </a:xfrm>
      </p:grpSpPr>
      <p:sp>
        <p:nvSpPr>
          <p:cNvPr id="115" name="Google Shape;115;p15"/>
          <p:cNvSpPr txBox="1">
            <a:spLocks noGrp="1"/>
          </p:cNvSpPr>
          <p:nvPr>
            <p:ph type="title"/>
          </p:nvPr>
        </p:nvSpPr>
        <p:spPr>
          <a:xfrm>
            <a:off x="508001" y="1448991"/>
            <a:ext cx="6447501" cy="194659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6" name="Google Shape;116;p15"/>
          <p:cNvSpPr txBox="1">
            <a:spLocks noGrp="1"/>
          </p:cNvSpPr>
          <p:nvPr>
            <p:ph type="body" idx="1"/>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17" name="Google Shape;117;p1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8" name="Google Shape;118;p1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 name="Google Shape;119;p1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2" name="Google Shape;122;p16"/>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23" name="Google Shape;123;p16"/>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24" name="Google Shape;124;p1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5" name="Google Shape;125;p1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 name="Google Shape;126;p1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27" name="Google Shape;127;p16"/>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
        <p:nvSpPr>
          <p:cNvPr id="128" name="Google Shape;128;p16"/>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514350" y="457200"/>
            <a:ext cx="6441152"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1" name="Google Shape;131;p17"/>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chemeClr val="accent1"/>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32" name="Google Shape;132;p17"/>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33" name="Google Shape;133;p17"/>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 name="Google Shape;134;p17"/>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5" name="Google Shape;135;p17"/>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38" name="Google Shape;138;p18"/>
          <p:cNvSpPr txBox="1">
            <a:spLocks noGrp="1"/>
          </p:cNvSpPr>
          <p:nvPr>
            <p:ph type="body" idx="1"/>
          </p:nvPr>
        </p:nvSpPr>
        <p:spPr>
          <a:xfrm rot="5400000">
            <a:off x="2276462" y="-148019"/>
            <a:ext cx="2910580" cy="6447501"/>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39" name="Google Shape;139;p18"/>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 name="Google Shape;140;p18"/>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 name="Google Shape;141;p18"/>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19"/>
          <p:cNvSpPr txBox="1">
            <a:spLocks noGrp="1"/>
          </p:cNvSpPr>
          <p:nvPr>
            <p:ph type="title"/>
          </p:nvPr>
        </p:nvSpPr>
        <p:spPr>
          <a:xfrm rot="5400000">
            <a:off x="4495739" y="1937215"/>
            <a:ext cx="3938588" cy="97855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44" name="Google Shape;144;p19"/>
          <p:cNvSpPr txBox="1">
            <a:spLocks noGrp="1"/>
          </p:cNvSpPr>
          <p:nvPr>
            <p:ph type="body" idx="1"/>
          </p:nvPr>
        </p:nvSpPr>
        <p:spPr>
          <a:xfrm rot="5400000">
            <a:off x="1186264" y="-221063"/>
            <a:ext cx="3938588" cy="5295113"/>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45" name="Google Shape;145;p19"/>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 name="Google Shape;146;p19"/>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 name="Google Shape;147;p19"/>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65"/>
        <p:cNvGrpSpPr/>
        <p:nvPr/>
      </p:nvGrpSpPr>
      <p:grpSpPr>
        <a:xfrm>
          <a:off x="0" y="0"/>
          <a:ext cx="0" cy="0"/>
          <a:chOff x="0" y="0"/>
          <a:chExt cx="0" cy="0"/>
        </a:xfrm>
      </p:grpSpPr>
      <p:sp>
        <p:nvSpPr>
          <p:cNvPr id="166" name="Google Shape;166;p21"/>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7" name="Google Shape;167;p21"/>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68" name="Google Shape;168;p2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9" name="Google Shape;169;p2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0" name="Google Shape;170;p2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78"/>
        <p:cNvGrpSpPr/>
        <p:nvPr/>
      </p:nvGrpSpPr>
      <p:grpSpPr>
        <a:xfrm>
          <a:off x="0" y="0"/>
          <a:ext cx="0" cy="0"/>
          <a:chOff x="0" y="0"/>
          <a:chExt cx="0" cy="0"/>
        </a:xfrm>
      </p:grpSpPr>
      <p:grpSp>
        <p:nvGrpSpPr>
          <p:cNvPr id="179" name="Google Shape;179;p23"/>
          <p:cNvGrpSpPr/>
          <p:nvPr/>
        </p:nvGrpSpPr>
        <p:grpSpPr>
          <a:xfrm>
            <a:off x="0" y="-6350"/>
            <a:ext cx="9144000" cy="5149850"/>
            <a:chOff x="0" y="-8467"/>
            <a:chExt cx="12192000" cy="6866467"/>
          </a:xfrm>
        </p:grpSpPr>
        <p:cxnSp>
          <p:nvCxnSpPr>
            <p:cNvPr id="180" name="Google Shape;180;p23"/>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81" name="Google Shape;181;p23"/>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82" name="Google Shape;182;p23"/>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83" name="Google Shape;183;p23"/>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84" name="Google Shape;184;p23"/>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86" name="Google Shape;186;p23"/>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87" name="Google Shape;187;p23"/>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88" name="Google Shape;188;p23"/>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190;p23"/>
          <p:cNvSpPr txBox="1">
            <a:spLocks noGrp="1"/>
          </p:cNvSpPr>
          <p:nvPr>
            <p:ph type="ctrTitle"/>
          </p:nvPr>
        </p:nvSpPr>
        <p:spPr>
          <a:xfrm>
            <a:off x="1130300" y="1803400"/>
            <a:ext cx="5825202" cy="1234727"/>
          </a:xfrm>
          <a:prstGeom prst="rect">
            <a:avLst/>
          </a:prstGeom>
          <a:noFill/>
          <a:ln>
            <a:noFill/>
          </a:ln>
        </p:spPr>
        <p:txBody>
          <a:bodyPr spcFirstLastPara="1" wrap="square" lIns="91425" tIns="45700" rIns="91425" bIns="45700" anchor="b" anchorCtr="0"/>
          <a:lstStyle>
            <a:lvl1pPr marR="0" lvl="0" algn="r" rtl="0">
              <a:spcBef>
                <a:spcPts val="0"/>
              </a:spcBef>
              <a:spcAft>
                <a:spcPts val="0"/>
              </a:spcAft>
              <a:buClr>
                <a:schemeClr val="accent1"/>
              </a:buClr>
              <a:buSzPts val="4050"/>
              <a:buFont typeface="Trebuchet MS"/>
              <a:buNone/>
              <a:defRPr sz="405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1" name="Google Shape;191;p23"/>
          <p:cNvSpPr txBox="1">
            <a:spLocks noGrp="1"/>
          </p:cNvSpPr>
          <p:nvPr>
            <p:ph type="subTitle" idx="1"/>
          </p:nvPr>
        </p:nvSpPr>
        <p:spPr>
          <a:xfrm>
            <a:off x="1130300" y="3038125"/>
            <a:ext cx="5825202" cy="822674"/>
          </a:xfrm>
          <a:prstGeom prst="rect">
            <a:avLst/>
          </a:prstGeom>
          <a:noFill/>
          <a:ln>
            <a:noFill/>
          </a:ln>
        </p:spPr>
        <p:txBody>
          <a:bodyPr spcFirstLastPara="1" wrap="square" lIns="91425" tIns="45700" rIns="91425" bIns="45700" anchor="t" anchorCtr="0"/>
          <a:lstStyle>
            <a:lvl1pPr marR="0" lvl="0" algn="r"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R="0" lvl="1" algn="ctr"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2pPr>
            <a:lvl3pPr marR="0" lvl="2" algn="ctr"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3pPr>
            <a:lvl4pPr marR="0" lvl="3"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4pPr>
            <a:lvl5pPr marR="0" lvl="4"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5pPr>
            <a:lvl6pPr marR="0" lvl="5"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6pPr>
            <a:lvl7pPr marR="0" lvl="6"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7pPr>
            <a:lvl8pPr marR="0" lvl="7"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8pPr>
            <a:lvl9pPr marR="0" lvl="8" algn="ctr" rtl="0">
              <a:spcBef>
                <a:spcPts val="750"/>
              </a:spcBef>
              <a:spcAft>
                <a:spcPts val="0"/>
              </a:spcAft>
              <a:buClr>
                <a:schemeClr val="accent1"/>
              </a:buClr>
              <a:buSzPts val="720"/>
              <a:buFont typeface="Noto Sans Symbols"/>
              <a:buNone/>
              <a:defRPr sz="900" b="0" i="0" u="none" strike="noStrike" cap="none">
                <a:solidFill>
                  <a:srgbClr val="888888"/>
                </a:solidFill>
                <a:latin typeface="Trebuchet MS"/>
                <a:ea typeface="Trebuchet MS"/>
                <a:cs typeface="Trebuchet MS"/>
                <a:sym typeface="Trebuchet MS"/>
              </a:defRPr>
            </a:lvl9pPr>
          </a:lstStyle>
          <a:p>
            <a:endParaRPr/>
          </a:p>
        </p:txBody>
      </p:sp>
      <p:sp>
        <p:nvSpPr>
          <p:cNvPr id="192" name="Google Shape;192;p2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508001" y="2025651"/>
            <a:ext cx="6447501" cy="1369936"/>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3000"/>
              <a:buFont typeface="Trebuchet MS"/>
              <a:buNone/>
              <a:defRPr sz="30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7" name="Google Shape;197;p24"/>
          <p:cNvSpPr txBox="1">
            <a:spLocks noGrp="1"/>
          </p:cNvSpPr>
          <p:nvPr>
            <p:ph type="body" idx="1"/>
          </p:nvPr>
        </p:nvSpPr>
        <p:spPr>
          <a:xfrm>
            <a:off x="508001" y="3395586"/>
            <a:ext cx="6447501" cy="645300"/>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200"/>
              <a:buFont typeface="Noto Sans Symbols"/>
              <a:buNone/>
              <a:defRPr sz="150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98" name="Google Shape;198;p2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9" name="Google Shape;199;p2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3" name="Google Shape;203;p25"/>
          <p:cNvSpPr txBox="1">
            <a:spLocks noGrp="1"/>
          </p:cNvSpPr>
          <p:nvPr>
            <p:ph type="body" idx="1"/>
          </p:nvPr>
        </p:nvSpPr>
        <p:spPr>
          <a:xfrm>
            <a:off x="506809" y="1620737"/>
            <a:ext cx="3139217" cy="432197"/>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200"/>
              <a:buFont typeface="Noto Sans Symbols"/>
              <a:buNone/>
              <a:defRPr sz="1500" b="1"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1080"/>
              <a:buFont typeface="Noto Sans Symbols"/>
              <a:buNone/>
              <a:defRPr sz="1350" b="1"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9pPr>
          </a:lstStyle>
          <a:p>
            <a:endParaRPr/>
          </a:p>
        </p:txBody>
      </p:sp>
      <p:sp>
        <p:nvSpPr>
          <p:cNvPr id="204" name="Google Shape;204;p25"/>
          <p:cNvSpPr txBox="1">
            <a:spLocks noGrp="1"/>
          </p:cNvSpPr>
          <p:nvPr>
            <p:ph type="body" idx="2"/>
          </p:nvPr>
        </p:nvSpPr>
        <p:spPr>
          <a:xfrm>
            <a:off x="506809" y="2052934"/>
            <a:ext cx="3139217" cy="2478088"/>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05" name="Google Shape;205;p25"/>
          <p:cNvSpPr txBox="1">
            <a:spLocks noGrp="1"/>
          </p:cNvSpPr>
          <p:nvPr>
            <p:ph type="body" idx="3"/>
          </p:nvPr>
        </p:nvSpPr>
        <p:spPr>
          <a:xfrm>
            <a:off x="3816287" y="1620737"/>
            <a:ext cx="3139214" cy="432197"/>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200"/>
              <a:buFont typeface="Noto Sans Symbols"/>
              <a:buNone/>
              <a:defRPr sz="1500" b="1"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1080"/>
              <a:buFont typeface="Noto Sans Symbols"/>
              <a:buNone/>
              <a:defRPr sz="1350" b="1"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960"/>
              <a:buFont typeface="Noto Sans Symbols"/>
              <a:buNone/>
              <a:defRPr sz="1200" b="1" i="0" u="none" strike="noStrike" cap="none">
                <a:solidFill>
                  <a:srgbClr val="3F3F3F"/>
                </a:solidFill>
                <a:latin typeface="Trebuchet MS"/>
                <a:ea typeface="Trebuchet MS"/>
                <a:cs typeface="Trebuchet MS"/>
                <a:sym typeface="Trebuchet MS"/>
              </a:defRPr>
            </a:lvl9pPr>
          </a:lstStyle>
          <a:p>
            <a:endParaRPr/>
          </a:p>
        </p:txBody>
      </p:sp>
      <p:sp>
        <p:nvSpPr>
          <p:cNvPr id="206" name="Google Shape;206;p25"/>
          <p:cNvSpPr txBox="1">
            <a:spLocks noGrp="1"/>
          </p:cNvSpPr>
          <p:nvPr>
            <p:ph type="body" idx="4"/>
          </p:nvPr>
        </p:nvSpPr>
        <p:spPr>
          <a:xfrm>
            <a:off x="3816288" y="2052934"/>
            <a:ext cx="3139213" cy="2478088"/>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07" name="Google Shape;207;p2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8" name="Google Shape;208;p2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9" name="Google Shape;209;p2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12" name="Google Shape;212;p2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3" name="Google Shape;213;p2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9"/>
        <p:cNvGrpSpPr/>
        <p:nvPr/>
      </p:nvGrpSpPr>
      <p:grpSpPr>
        <a:xfrm>
          <a:off x="0" y="0"/>
          <a:ext cx="0" cy="0"/>
          <a:chOff x="0" y="0"/>
          <a:chExt cx="0" cy="0"/>
        </a:xfrm>
      </p:grpSpPr>
      <p:sp>
        <p:nvSpPr>
          <p:cNvPr id="40" name="Google Shape;40;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accent1"/>
              </a:buClr>
              <a:buSzPts val="28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Clr>
                <a:schemeClr val="dk2"/>
              </a:buClr>
              <a:buSzPts val="2800"/>
              <a:buFont typeface="Arial"/>
              <a:buNone/>
              <a:defRPr sz="1800" b="0" i="0" u="none" strike="noStrike" cap="none">
                <a:solidFill>
                  <a:schemeClr val="dk2"/>
                </a:solidFill>
              </a:defRPr>
            </a:lvl2pPr>
            <a:lvl3pPr marR="0" lvl="2" algn="l" rtl="0">
              <a:spcBef>
                <a:spcPts val="0"/>
              </a:spcBef>
              <a:spcAft>
                <a:spcPts val="0"/>
              </a:spcAft>
              <a:buClr>
                <a:schemeClr val="dk2"/>
              </a:buClr>
              <a:buSzPts val="2800"/>
              <a:buFont typeface="Arial"/>
              <a:buNone/>
              <a:defRPr sz="1800" b="0" i="0" u="none" strike="noStrike" cap="none">
                <a:solidFill>
                  <a:schemeClr val="dk2"/>
                </a:solidFill>
              </a:defRPr>
            </a:lvl3pPr>
            <a:lvl4pPr marR="0" lvl="3" algn="l" rtl="0">
              <a:spcBef>
                <a:spcPts val="0"/>
              </a:spcBef>
              <a:spcAft>
                <a:spcPts val="0"/>
              </a:spcAft>
              <a:buClr>
                <a:schemeClr val="dk2"/>
              </a:buClr>
              <a:buSzPts val="2800"/>
              <a:buFont typeface="Arial"/>
              <a:buNone/>
              <a:defRPr sz="1800" b="0" i="0" u="none" strike="noStrike" cap="none">
                <a:solidFill>
                  <a:schemeClr val="dk2"/>
                </a:solidFill>
              </a:defRPr>
            </a:lvl4pPr>
            <a:lvl5pPr marR="0" lvl="4" algn="l" rtl="0">
              <a:spcBef>
                <a:spcPts val="0"/>
              </a:spcBef>
              <a:spcAft>
                <a:spcPts val="0"/>
              </a:spcAft>
              <a:buClr>
                <a:schemeClr val="dk2"/>
              </a:buClr>
              <a:buSzPts val="2800"/>
              <a:buFont typeface="Arial"/>
              <a:buNone/>
              <a:defRPr sz="1800" b="0" i="0" u="none" strike="noStrike" cap="none">
                <a:solidFill>
                  <a:schemeClr val="dk2"/>
                </a:solidFill>
              </a:defRPr>
            </a:lvl5pPr>
            <a:lvl6pPr marR="0" lvl="5" algn="l" rtl="0">
              <a:spcBef>
                <a:spcPts val="0"/>
              </a:spcBef>
              <a:spcAft>
                <a:spcPts val="0"/>
              </a:spcAft>
              <a:buClr>
                <a:schemeClr val="dk2"/>
              </a:buClr>
              <a:buSzPts val="2800"/>
              <a:buFont typeface="Arial"/>
              <a:buNone/>
              <a:defRPr sz="1800" b="0" i="0" u="none" strike="noStrike" cap="none">
                <a:solidFill>
                  <a:schemeClr val="dk2"/>
                </a:solidFill>
              </a:defRPr>
            </a:lvl6pPr>
            <a:lvl7pPr marR="0" lvl="6" algn="l" rtl="0">
              <a:spcBef>
                <a:spcPts val="0"/>
              </a:spcBef>
              <a:spcAft>
                <a:spcPts val="0"/>
              </a:spcAft>
              <a:buClr>
                <a:schemeClr val="dk2"/>
              </a:buClr>
              <a:buSzPts val="2800"/>
              <a:buFont typeface="Arial"/>
              <a:buNone/>
              <a:defRPr sz="1800" b="0" i="0" u="none" strike="noStrike" cap="none">
                <a:solidFill>
                  <a:schemeClr val="dk2"/>
                </a:solidFill>
              </a:defRPr>
            </a:lvl7pPr>
            <a:lvl8pPr marR="0" lvl="7" algn="l" rtl="0">
              <a:spcBef>
                <a:spcPts val="0"/>
              </a:spcBef>
              <a:spcAft>
                <a:spcPts val="0"/>
              </a:spcAft>
              <a:buClr>
                <a:schemeClr val="dk2"/>
              </a:buClr>
              <a:buSzPts val="2800"/>
              <a:buFont typeface="Arial"/>
              <a:buNone/>
              <a:defRPr sz="1800" b="0" i="0" u="none" strike="noStrike" cap="none">
                <a:solidFill>
                  <a:schemeClr val="dk2"/>
                </a:solidFill>
              </a:defRPr>
            </a:lvl8pPr>
            <a:lvl9pPr marR="0" lvl="8" algn="l" rtl="0">
              <a:spcBef>
                <a:spcPts val="0"/>
              </a:spcBef>
              <a:spcAft>
                <a:spcPts val="0"/>
              </a:spcAft>
              <a:buClr>
                <a:schemeClr val="dk2"/>
              </a:buClr>
              <a:buSzPts val="2800"/>
              <a:buFont typeface="Arial"/>
              <a:buNone/>
              <a:defRPr sz="1800" b="0" i="0" u="none" strike="noStrike" cap="none">
                <a:solidFill>
                  <a:schemeClr val="dk2"/>
                </a:solidFill>
              </a:defRPr>
            </a:lvl9pPr>
          </a:lstStyle>
          <a:p>
            <a:endParaRPr/>
          </a:p>
        </p:txBody>
      </p:sp>
      <p:sp>
        <p:nvSpPr>
          <p:cNvPr id="41" name="Google Shape;41;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spcBef>
                <a:spcPts val="0"/>
              </a:spcBef>
              <a:spcAft>
                <a:spcPts val="0"/>
              </a:spcAft>
              <a:buClr>
                <a:schemeClr val="accent1"/>
              </a:buClr>
              <a:buSzPts val="180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317500" algn="l" rtl="0">
              <a:spcBef>
                <a:spcPts val="0"/>
              </a:spcBef>
              <a:spcAft>
                <a:spcPts val="0"/>
              </a:spcAft>
              <a:buClr>
                <a:schemeClr val="accent1"/>
              </a:buClr>
              <a:buSzPts val="14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317500" algn="l" rtl="0">
              <a:spcBef>
                <a:spcPts val="0"/>
              </a:spcBef>
              <a:spcAft>
                <a:spcPts val="0"/>
              </a:spcAft>
              <a:buClr>
                <a:schemeClr val="accent1"/>
              </a:buClr>
              <a:buSzPts val="140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317500" algn="l" rtl="0">
              <a:spcBef>
                <a:spcPts val="0"/>
              </a:spcBef>
              <a:spcAft>
                <a:spcPts val="0"/>
              </a:spcAft>
              <a:buClr>
                <a:schemeClr val="accent1"/>
              </a:buClr>
              <a:buSzPts val="140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42" name="Google Shape;42;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5"/>
        <p:cNvGrpSpPr/>
        <p:nvPr/>
      </p:nvGrpSpPr>
      <p:grpSpPr>
        <a:xfrm>
          <a:off x="0" y="0"/>
          <a:ext cx="0" cy="0"/>
          <a:chOff x="0" y="0"/>
          <a:chExt cx="0" cy="0"/>
        </a:xfrm>
      </p:grpSpPr>
      <p:sp>
        <p:nvSpPr>
          <p:cNvPr id="216" name="Google Shape;216;p27"/>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7" name="Google Shape;217;p27"/>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7"/>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19"/>
        <p:cNvGrpSpPr/>
        <p:nvPr/>
      </p:nvGrpSpPr>
      <p:grpSpPr>
        <a:xfrm>
          <a:off x="0" y="0"/>
          <a:ext cx="0" cy="0"/>
          <a:chOff x="0" y="0"/>
          <a:chExt cx="0" cy="0"/>
        </a:xfrm>
      </p:grpSpPr>
      <p:sp>
        <p:nvSpPr>
          <p:cNvPr id="220" name="Google Shape;220;p28"/>
          <p:cNvSpPr txBox="1">
            <a:spLocks noGrp="1"/>
          </p:cNvSpPr>
          <p:nvPr>
            <p:ph type="title"/>
          </p:nvPr>
        </p:nvSpPr>
        <p:spPr>
          <a:xfrm>
            <a:off x="508001" y="1123953"/>
            <a:ext cx="2890896" cy="95885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1500"/>
              <a:buFont typeface="Trebuchet MS"/>
              <a:buNone/>
              <a:defRPr sz="15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1" name="Google Shape;221;p28"/>
          <p:cNvSpPr txBox="1">
            <a:spLocks noGrp="1"/>
          </p:cNvSpPr>
          <p:nvPr>
            <p:ph type="body" idx="1"/>
          </p:nvPr>
        </p:nvSpPr>
        <p:spPr>
          <a:xfrm>
            <a:off x="3570346" y="386193"/>
            <a:ext cx="3385156" cy="4144828"/>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22" name="Google Shape;222;p28"/>
          <p:cNvSpPr txBox="1">
            <a:spLocks noGrp="1"/>
          </p:cNvSpPr>
          <p:nvPr>
            <p:ph type="body" idx="2"/>
          </p:nvPr>
        </p:nvSpPr>
        <p:spPr>
          <a:xfrm>
            <a:off x="508001" y="2082802"/>
            <a:ext cx="2890896" cy="1938337"/>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9pPr>
          </a:lstStyle>
          <a:p>
            <a:endParaRPr/>
          </a:p>
        </p:txBody>
      </p:sp>
      <p:sp>
        <p:nvSpPr>
          <p:cNvPr id="223" name="Google Shape;223;p28"/>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4" name="Google Shape;224;p28"/>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8"/>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508001" y="3600450"/>
            <a:ext cx="6447500" cy="42505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1800"/>
              <a:buFont typeface="Trebuchet MS"/>
              <a:buNone/>
              <a:defRPr sz="18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8" name="Google Shape;228;p29"/>
          <p:cNvSpPr>
            <a:spLocks noGrp="1"/>
          </p:cNvSpPr>
          <p:nvPr>
            <p:ph type="pic" idx="2"/>
          </p:nvPr>
        </p:nvSpPr>
        <p:spPr>
          <a:xfrm>
            <a:off x="508001" y="457200"/>
            <a:ext cx="6447501" cy="2884289"/>
          </a:xfrm>
          <a:prstGeom prst="rect">
            <a:avLst/>
          </a:prstGeom>
          <a:noFill/>
          <a:ln>
            <a:noFill/>
          </a:ln>
        </p:spPr>
        <p:txBody>
          <a:bodyPr spcFirstLastPara="1" wrap="square" lIns="91425" tIns="45700" rIns="91425" bIns="45700" anchor="t" anchorCtr="0"/>
          <a:lstStyle>
            <a:lvl1pPr marR="0" lvl="0" algn="ctr"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1pPr>
            <a:lvl2pPr marR="0" lvl="1"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R="0" lvl="2"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3pPr>
            <a:lvl4pPr marR="0" lvl="3"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R="0" lvl="4"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R="0" lvl="5"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6pPr>
            <a:lvl7pPr marR="0" lvl="6"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7pPr>
            <a:lvl8pPr marR="0" lvl="7"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8pPr>
            <a:lvl9pPr marR="0" lvl="8"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9pPr>
          </a:lstStyle>
          <a:p>
            <a:endParaRPr/>
          </a:p>
        </p:txBody>
      </p:sp>
      <p:sp>
        <p:nvSpPr>
          <p:cNvPr id="229" name="Google Shape;229;p29"/>
          <p:cNvSpPr txBox="1">
            <a:spLocks noGrp="1"/>
          </p:cNvSpPr>
          <p:nvPr>
            <p:ph type="body" idx="1"/>
          </p:nvPr>
        </p:nvSpPr>
        <p:spPr>
          <a:xfrm>
            <a:off x="508001" y="4025504"/>
            <a:ext cx="6447500" cy="505518"/>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9pPr>
          </a:lstStyle>
          <a:p>
            <a:endParaRPr/>
          </a:p>
        </p:txBody>
      </p:sp>
      <p:sp>
        <p:nvSpPr>
          <p:cNvPr id="230" name="Google Shape;230;p29"/>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1" name="Google Shape;231;p29"/>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2" name="Google Shape;232;p29"/>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508001" y="457200"/>
            <a:ext cx="6447501" cy="25527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35" name="Google Shape;235;p30"/>
          <p:cNvSpPr txBox="1">
            <a:spLocks noGrp="1"/>
          </p:cNvSpPr>
          <p:nvPr>
            <p:ph type="body" idx="1"/>
          </p:nvPr>
        </p:nvSpPr>
        <p:spPr>
          <a:xfrm>
            <a:off x="508001" y="3352800"/>
            <a:ext cx="6447501" cy="1178222"/>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36" name="Google Shape;236;p3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7" name="Google Shape;237;p3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38" name="Google Shape;238;p3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39"/>
        <p:cNvGrpSpPr/>
        <p:nvPr/>
      </p:nvGrpSpPr>
      <p:grpSpPr>
        <a:xfrm>
          <a:off x="0" y="0"/>
          <a:ext cx="0" cy="0"/>
          <a:chOff x="0" y="0"/>
          <a:chExt cx="0" cy="0"/>
        </a:xfrm>
      </p:grpSpPr>
      <p:sp>
        <p:nvSpPr>
          <p:cNvPr id="240" name="Google Shape;240;p31"/>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41" name="Google Shape;241;p31"/>
          <p:cNvSpPr txBox="1">
            <a:spLocks noGrp="1"/>
          </p:cNvSpPr>
          <p:nvPr>
            <p:ph type="body" idx="1"/>
          </p:nvPr>
        </p:nvSpPr>
        <p:spPr>
          <a:xfrm>
            <a:off x="1024604" y="2724150"/>
            <a:ext cx="5418393" cy="285750"/>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960"/>
              <a:buFont typeface="Noto Sans Symbols"/>
              <a:buNone/>
              <a:defRPr sz="120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42" name="Google Shape;242;p31"/>
          <p:cNvSpPr txBox="1">
            <a:spLocks noGrp="1"/>
          </p:cNvSpPr>
          <p:nvPr>
            <p:ph type="body" idx="2"/>
          </p:nvPr>
        </p:nvSpPr>
        <p:spPr>
          <a:xfrm>
            <a:off x="508001" y="3352800"/>
            <a:ext cx="6447501" cy="1178222"/>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43" name="Google Shape;243;p3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4" name="Google Shape;244;p3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45" name="Google Shape;245;p3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46" name="Google Shape;246;p31"/>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
        <p:nvSpPr>
          <p:cNvPr id="247" name="Google Shape;247;p31"/>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sz="1050" b="0" i="0" u="none" strike="noStrike" cap="none">
              <a:solidFill>
                <a:srgbClr val="BFE471"/>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48"/>
        <p:cNvGrpSpPr/>
        <p:nvPr/>
      </p:nvGrpSpPr>
      <p:grpSpPr>
        <a:xfrm>
          <a:off x="0" y="0"/>
          <a:ext cx="0" cy="0"/>
          <a:chOff x="0" y="0"/>
          <a:chExt cx="0" cy="0"/>
        </a:xfrm>
      </p:grpSpPr>
      <p:sp>
        <p:nvSpPr>
          <p:cNvPr id="249" name="Google Shape;249;p32"/>
          <p:cNvSpPr txBox="1">
            <a:spLocks noGrp="1"/>
          </p:cNvSpPr>
          <p:nvPr>
            <p:ph type="title"/>
          </p:nvPr>
        </p:nvSpPr>
        <p:spPr>
          <a:xfrm>
            <a:off x="508001" y="1448991"/>
            <a:ext cx="6447501" cy="1946595"/>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50" name="Google Shape;250;p32"/>
          <p:cNvSpPr txBox="1">
            <a:spLocks noGrp="1"/>
          </p:cNvSpPr>
          <p:nvPr>
            <p:ph type="body" idx="1"/>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51" name="Google Shape;251;p3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2" name="Google Shape;252;p3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3" name="Google Shape;253;p3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254"/>
        <p:cNvGrpSpPr/>
        <p:nvPr/>
      </p:nvGrpSpPr>
      <p:grpSpPr>
        <a:xfrm>
          <a:off x="0" y="0"/>
          <a:ext cx="0" cy="0"/>
          <a:chOff x="0" y="0"/>
          <a:chExt cx="0" cy="0"/>
        </a:xfrm>
      </p:grpSpPr>
      <p:sp>
        <p:nvSpPr>
          <p:cNvPr id="255" name="Google Shape;255;p33"/>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56" name="Google Shape;256;p33"/>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57" name="Google Shape;257;p33"/>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58" name="Google Shape;258;p3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59" name="Google Shape;259;p3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0" name="Google Shape;260;p3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61" name="Google Shape;261;p33"/>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
        <p:nvSpPr>
          <p:cNvPr id="262" name="Google Shape;262;p33"/>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514350" y="457200"/>
            <a:ext cx="6441152"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65" name="Google Shape;265;p34"/>
          <p:cNvSpPr txBox="1">
            <a:spLocks noGrp="1"/>
          </p:cNvSpPr>
          <p:nvPr>
            <p:ph type="body" idx="1"/>
          </p:nvPr>
        </p:nvSpPr>
        <p:spPr>
          <a:xfrm>
            <a:off x="507999" y="3009900"/>
            <a:ext cx="6447502" cy="385686"/>
          </a:xfrm>
          <a:prstGeom prst="rect">
            <a:avLst/>
          </a:prstGeom>
          <a:noFill/>
          <a:ln>
            <a:noFill/>
          </a:ln>
        </p:spPr>
        <p:txBody>
          <a:bodyPr spcFirstLastPara="1" wrap="square" lIns="91425" tIns="45700" rIns="91425" bIns="45700" anchor="b" anchorCtr="0"/>
          <a:lstStyle>
            <a:lvl1pPr marL="457200" marR="0" lvl="0" indent="-228600" algn="l" rtl="0">
              <a:spcBef>
                <a:spcPts val="750"/>
              </a:spcBef>
              <a:spcAft>
                <a:spcPts val="0"/>
              </a:spcAft>
              <a:buClr>
                <a:schemeClr val="accent1"/>
              </a:buClr>
              <a:buSzPts val="1440"/>
              <a:buFont typeface="Noto Sans Symbols"/>
              <a:buNone/>
              <a:defRPr sz="1800" b="0" i="0" u="none" strike="noStrike" cap="none">
                <a:solidFill>
                  <a:schemeClr val="accent1"/>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66" name="Google Shape;266;p34"/>
          <p:cNvSpPr txBox="1">
            <a:spLocks noGrp="1"/>
          </p:cNvSpPr>
          <p:nvPr>
            <p:ph type="body" idx="2"/>
          </p:nvPr>
        </p:nvSpPr>
        <p:spPr>
          <a:xfrm>
            <a:off x="508001" y="3395586"/>
            <a:ext cx="6447501" cy="1135436"/>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267" name="Google Shape;267;p3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8" name="Google Shape;268;p3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9" name="Google Shape;269;p3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0"/>
        <p:cNvGrpSpPr/>
        <p:nvPr/>
      </p:nvGrpSpPr>
      <p:grpSpPr>
        <a:xfrm>
          <a:off x="0" y="0"/>
          <a:ext cx="0" cy="0"/>
          <a:chOff x="0" y="0"/>
          <a:chExt cx="0" cy="0"/>
        </a:xfrm>
      </p:grpSpPr>
      <p:sp>
        <p:nvSpPr>
          <p:cNvPr id="271" name="Google Shape;271;p3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72" name="Google Shape;272;p35"/>
          <p:cNvSpPr txBox="1">
            <a:spLocks noGrp="1"/>
          </p:cNvSpPr>
          <p:nvPr>
            <p:ph type="body" idx="1"/>
          </p:nvPr>
        </p:nvSpPr>
        <p:spPr>
          <a:xfrm rot="5400000">
            <a:off x="2276462" y="-148019"/>
            <a:ext cx="2910580" cy="6447501"/>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73" name="Google Shape;273;p3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4" name="Google Shape;274;p3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5" name="Google Shape;275;p3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rot="5400000">
            <a:off x="4495739" y="1937215"/>
            <a:ext cx="3938588" cy="978557"/>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78" name="Google Shape;278;p36"/>
          <p:cNvSpPr txBox="1">
            <a:spLocks noGrp="1"/>
          </p:cNvSpPr>
          <p:nvPr>
            <p:ph type="body" idx="1"/>
          </p:nvPr>
        </p:nvSpPr>
        <p:spPr>
          <a:xfrm rot="5400000">
            <a:off x="1186264" y="-221063"/>
            <a:ext cx="3938588" cy="5295113"/>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279" name="Google Shape;279;p3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0" name="Google Shape;280;p3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1" name="Google Shape;281;p3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Clr>
                <a:schemeClr val="accent1"/>
              </a:buClr>
              <a:buSzPts val="28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Clr>
                <a:schemeClr val="dk2"/>
              </a:buClr>
              <a:buSzPts val="2800"/>
              <a:buFont typeface="Arial"/>
              <a:buNone/>
              <a:defRPr sz="1800" b="0" i="0" u="none" strike="noStrike" cap="none">
                <a:solidFill>
                  <a:schemeClr val="dk2"/>
                </a:solidFill>
              </a:defRPr>
            </a:lvl2pPr>
            <a:lvl3pPr marR="0" lvl="2" algn="l" rtl="0">
              <a:spcBef>
                <a:spcPts val="0"/>
              </a:spcBef>
              <a:spcAft>
                <a:spcPts val="0"/>
              </a:spcAft>
              <a:buClr>
                <a:schemeClr val="dk2"/>
              </a:buClr>
              <a:buSzPts val="2800"/>
              <a:buFont typeface="Arial"/>
              <a:buNone/>
              <a:defRPr sz="1800" b="0" i="0" u="none" strike="noStrike" cap="none">
                <a:solidFill>
                  <a:schemeClr val="dk2"/>
                </a:solidFill>
              </a:defRPr>
            </a:lvl3pPr>
            <a:lvl4pPr marR="0" lvl="3" algn="l" rtl="0">
              <a:spcBef>
                <a:spcPts val="0"/>
              </a:spcBef>
              <a:spcAft>
                <a:spcPts val="0"/>
              </a:spcAft>
              <a:buClr>
                <a:schemeClr val="dk2"/>
              </a:buClr>
              <a:buSzPts val="2800"/>
              <a:buFont typeface="Arial"/>
              <a:buNone/>
              <a:defRPr sz="1800" b="0" i="0" u="none" strike="noStrike" cap="none">
                <a:solidFill>
                  <a:schemeClr val="dk2"/>
                </a:solidFill>
              </a:defRPr>
            </a:lvl4pPr>
            <a:lvl5pPr marR="0" lvl="4" algn="l" rtl="0">
              <a:spcBef>
                <a:spcPts val="0"/>
              </a:spcBef>
              <a:spcAft>
                <a:spcPts val="0"/>
              </a:spcAft>
              <a:buClr>
                <a:schemeClr val="dk2"/>
              </a:buClr>
              <a:buSzPts val="2800"/>
              <a:buFont typeface="Arial"/>
              <a:buNone/>
              <a:defRPr sz="1800" b="0" i="0" u="none" strike="noStrike" cap="none">
                <a:solidFill>
                  <a:schemeClr val="dk2"/>
                </a:solidFill>
              </a:defRPr>
            </a:lvl5pPr>
            <a:lvl6pPr marR="0" lvl="5" algn="l" rtl="0">
              <a:spcBef>
                <a:spcPts val="0"/>
              </a:spcBef>
              <a:spcAft>
                <a:spcPts val="0"/>
              </a:spcAft>
              <a:buClr>
                <a:schemeClr val="dk2"/>
              </a:buClr>
              <a:buSzPts val="2800"/>
              <a:buFont typeface="Arial"/>
              <a:buNone/>
              <a:defRPr sz="1800" b="0" i="0" u="none" strike="noStrike" cap="none">
                <a:solidFill>
                  <a:schemeClr val="dk2"/>
                </a:solidFill>
              </a:defRPr>
            </a:lvl6pPr>
            <a:lvl7pPr marR="0" lvl="6" algn="l" rtl="0">
              <a:spcBef>
                <a:spcPts val="0"/>
              </a:spcBef>
              <a:spcAft>
                <a:spcPts val="0"/>
              </a:spcAft>
              <a:buClr>
                <a:schemeClr val="dk2"/>
              </a:buClr>
              <a:buSzPts val="2800"/>
              <a:buFont typeface="Arial"/>
              <a:buNone/>
              <a:defRPr sz="1800" b="0" i="0" u="none" strike="noStrike" cap="none">
                <a:solidFill>
                  <a:schemeClr val="dk2"/>
                </a:solidFill>
              </a:defRPr>
            </a:lvl7pPr>
            <a:lvl8pPr marR="0" lvl="7" algn="l" rtl="0">
              <a:spcBef>
                <a:spcPts val="0"/>
              </a:spcBef>
              <a:spcAft>
                <a:spcPts val="0"/>
              </a:spcAft>
              <a:buClr>
                <a:schemeClr val="dk2"/>
              </a:buClr>
              <a:buSzPts val="2800"/>
              <a:buFont typeface="Arial"/>
              <a:buNone/>
              <a:defRPr sz="1800" b="0" i="0" u="none" strike="noStrike" cap="none">
                <a:solidFill>
                  <a:schemeClr val="dk2"/>
                </a:solidFill>
              </a:defRPr>
            </a:lvl8pPr>
            <a:lvl9pPr marR="0" lvl="8" algn="l" rtl="0">
              <a:spcBef>
                <a:spcPts val="0"/>
              </a:spcBef>
              <a:spcAft>
                <a:spcPts val="0"/>
              </a:spcAft>
              <a:buClr>
                <a:schemeClr val="dk2"/>
              </a:buClr>
              <a:buSzPts val="2800"/>
              <a:buFont typeface="Arial"/>
              <a:buNone/>
              <a:defRPr sz="1800" b="0" i="0" u="none" strike="noStrike" cap="none">
                <a:solidFill>
                  <a:schemeClr val="dk2"/>
                </a:solidFill>
              </a:defRPr>
            </a:lvl9pPr>
          </a:lstStyle>
          <a:p>
            <a:endParaRPr/>
          </a:p>
        </p:txBody>
      </p:sp>
      <p:sp>
        <p:nvSpPr>
          <p:cNvPr id="45" name="Google Shape;45;p4"/>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spcBef>
                <a:spcPts val="0"/>
              </a:spcBef>
              <a:spcAft>
                <a:spcPts val="0"/>
              </a:spcAft>
              <a:buClr>
                <a:schemeClr val="accent1"/>
              </a:buClr>
              <a:buSzPts val="14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3pPr>
            <a:lvl4pPr marL="1828800" marR="0" lvl="3"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46" name="Google Shape;46;p4"/>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spcBef>
                <a:spcPts val="0"/>
              </a:spcBef>
              <a:spcAft>
                <a:spcPts val="0"/>
              </a:spcAft>
              <a:buClr>
                <a:schemeClr val="accent1"/>
              </a:buClr>
              <a:buSzPts val="1400"/>
              <a:buFont typeface="Noto Sans Symbols"/>
              <a:buChar char="●"/>
              <a:defRPr sz="1400" b="0" i="0" u="none" strike="noStrike" cap="none">
                <a:solidFill>
                  <a:srgbClr val="3F3F3F"/>
                </a:solidFill>
                <a:latin typeface="Trebuchet MS"/>
                <a:ea typeface="Trebuchet MS"/>
                <a:cs typeface="Trebuchet MS"/>
                <a:sym typeface="Trebuchet MS"/>
              </a:defRPr>
            </a:lvl1pPr>
            <a:lvl2pPr marL="914400" marR="0" lvl="1"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3pPr>
            <a:lvl4pPr marL="1828800" marR="0" lvl="3"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304800" algn="l" rtl="0">
              <a:spcBef>
                <a:spcPts val="0"/>
              </a:spcBef>
              <a:spcAft>
                <a:spcPts val="0"/>
              </a:spcAft>
              <a:buClr>
                <a:schemeClr val="accent1"/>
              </a:buClr>
              <a:buSzPts val="120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0" name="Google Shape;50;p5"/>
          <p:cNvSpPr txBox="1">
            <a:spLocks noGrp="1"/>
          </p:cNvSpPr>
          <p:nvPr>
            <p:ph type="body" idx="1"/>
          </p:nvPr>
        </p:nvSpPr>
        <p:spPr>
          <a:xfrm>
            <a:off x="508001" y="1620442"/>
            <a:ext cx="3138026" cy="2910579"/>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1" name="Google Shape;51;p5"/>
          <p:cNvSpPr txBox="1">
            <a:spLocks noGrp="1"/>
          </p:cNvSpPr>
          <p:nvPr>
            <p:ph type="body" idx="2"/>
          </p:nvPr>
        </p:nvSpPr>
        <p:spPr>
          <a:xfrm>
            <a:off x="3817477" y="1620442"/>
            <a:ext cx="3138026"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2" name="Google Shape;52;p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62655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0" name="Google Shape;50;p5"/>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1" name="Google Shape;51;p5"/>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 name="Google Shape;52;p5"/>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 name="Google Shape;53;p5"/>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
        <p:cNvGrpSpPr/>
        <p:nvPr/>
      </p:nvGrpSpPr>
      <p:grpSpPr>
        <a:xfrm>
          <a:off x="0" y="0"/>
          <a:ext cx="0" cy="0"/>
          <a:chOff x="0" y="0"/>
          <a:chExt cx="0" cy="0"/>
        </a:xfrm>
      </p:grpSpPr>
      <p:sp>
        <p:nvSpPr>
          <p:cNvPr id="55" name="Google Shape;55;p6"/>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6" name="Google Shape;56;p6"/>
          <p:cNvSpPr txBox="1">
            <a:spLocks noGrp="1"/>
          </p:cNvSpPr>
          <p:nvPr>
            <p:ph type="body" idx="1"/>
          </p:nvPr>
        </p:nvSpPr>
        <p:spPr>
          <a:xfrm>
            <a:off x="508001" y="1620442"/>
            <a:ext cx="3138026" cy="2910579"/>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7" name="Google Shape;57;p6"/>
          <p:cNvSpPr txBox="1">
            <a:spLocks noGrp="1"/>
          </p:cNvSpPr>
          <p:nvPr>
            <p:ph type="body" idx="2"/>
          </p:nvPr>
        </p:nvSpPr>
        <p:spPr>
          <a:xfrm>
            <a:off x="3817477" y="1620442"/>
            <a:ext cx="3138026"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58" name="Google Shape;58;p6"/>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 name="Google Shape;59;p6"/>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 name="Google Shape;60;p6"/>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7"/>
        <p:cNvGrpSpPr/>
        <p:nvPr/>
      </p:nvGrpSpPr>
      <p:grpSpPr>
        <a:xfrm>
          <a:off x="0" y="0"/>
          <a:ext cx="0" cy="0"/>
          <a:chOff x="0" y="0"/>
          <a:chExt cx="0" cy="0"/>
        </a:xfrm>
      </p:grpSpPr>
      <p:sp>
        <p:nvSpPr>
          <p:cNvPr id="78" name="Google Shape;78;p9"/>
          <p:cNvSpPr txBox="1">
            <a:spLocks noGrp="1"/>
          </p:cNvSpPr>
          <p:nvPr>
            <p:ph type="title"/>
          </p:nvPr>
        </p:nvSpPr>
        <p:spPr>
          <a:xfrm>
            <a:off x="508001" y="2025651"/>
            <a:ext cx="6447501" cy="1369936"/>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3000"/>
              <a:buFont typeface="Trebuchet MS"/>
              <a:buNone/>
              <a:defRPr sz="30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79" name="Google Shape;79;p9"/>
          <p:cNvSpPr txBox="1">
            <a:spLocks noGrp="1"/>
          </p:cNvSpPr>
          <p:nvPr>
            <p:ph type="body" idx="1"/>
          </p:nvPr>
        </p:nvSpPr>
        <p:spPr>
          <a:xfrm>
            <a:off x="508001" y="3395586"/>
            <a:ext cx="6447501" cy="645300"/>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1200"/>
              <a:buFont typeface="Noto Sans Symbols"/>
              <a:buNone/>
              <a:defRPr sz="150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80" name="Google Shape;80;p9"/>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 name="Google Shape;81;p9"/>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9"/>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2"/>
        <p:cNvGrpSpPr/>
        <p:nvPr/>
      </p:nvGrpSpPr>
      <p:grpSpPr>
        <a:xfrm>
          <a:off x="0" y="0"/>
          <a:ext cx="0" cy="0"/>
          <a:chOff x="0" y="0"/>
          <a:chExt cx="0" cy="0"/>
        </a:xfrm>
      </p:grpSpPr>
      <p:sp>
        <p:nvSpPr>
          <p:cNvPr id="93" name="Google Shape;93;p12"/>
          <p:cNvSpPr txBox="1">
            <a:spLocks noGrp="1"/>
          </p:cNvSpPr>
          <p:nvPr>
            <p:ph type="title"/>
          </p:nvPr>
        </p:nvSpPr>
        <p:spPr>
          <a:xfrm>
            <a:off x="508001" y="3600450"/>
            <a:ext cx="6447500" cy="425054"/>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1800"/>
              <a:buFont typeface="Trebuchet MS"/>
              <a:buNone/>
              <a:defRPr sz="18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94" name="Google Shape;94;p12"/>
          <p:cNvSpPr>
            <a:spLocks noGrp="1"/>
          </p:cNvSpPr>
          <p:nvPr>
            <p:ph type="pic" idx="2"/>
          </p:nvPr>
        </p:nvSpPr>
        <p:spPr>
          <a:xfrm>
            <a:off x="508001" y="457200"/>
            <a:ext cx="6447501" cy="2884289"/>
          </a:xfrm>
          <a:prstGeom prst="rect">
            <a:avLst/>
          </a:prstGeom>
          <a:noFill/>
          <a:ln>
            <a:noFill/>
          </a:ln>
        </p:spPr>
        <p:txBody>
          <a:bodyPr spcFirstLastPara="1" wrap="square" lIns="91425" tIns="45700" rIns="91425" bIns="45700" anchor="t" anchorCtr="0"/>
          <a:lstStyle>
            <a:lvl1pPr marR="0" lvl="0" algn="ctr"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1pPr>
            <a:lvl2pPr marR="0" lvl="1"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R="0" lvl="2"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3pPr>
            <a:lvl4pPr marR="0" lvl="3"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R="0" lvl="4"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R="0" lvl="5"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6pPr>
            <a:lvl7pPr marR="0" lvl="6"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7pPr>
            <a:lvl8pPr marR="0" lvl="7"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8pPr>
            <a:lvl9pPr marR="0" lvl="8"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9pPr>
          </a:lstStyle>
          <a:p>
            <a:endParaRPr/>
          </a:p>
        </p:txBody>
      </p:sp>
      <p:sp>
        <p:nvSpPr>
          <p:cNvPr id="95" name="Google Shape;95;p12"/>
          <p:cNvSpPr txBox="1">
            <a:spLocks noGrp="1"/>
          </p:cNvSpPr>
          <p:nvPr>
            <p:ph type="body" idx="1"/>
          </p:nvPr>
        </p:nvSpPr>
        <p:spPr>
          <a:xfrm>
            <a:off x="508001" y="4025504"/>
            <a:ext cx="6447500" cy="505518"/>
          </a:xfrm>
          <a:prstGeom prst="rect">
            <a:avLst/>
          </a:prstGeom>
          <a:noFill/>
          <a:ln>
            <a:noFill/>
          </a:ln>
        </p:spPr>
        <p:txBody>
          <a:bodyPr spcFirstLastPara="1" wrap="square" lIns="91425" tIns="45700" rIns="91425" bIns="45700" anchor="t" anchorCtr="0"/>
          <a:lstStyle>
            <a:lvl1pPr marL="457200" marR="0" lvl="0"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600"/>
              <a:buFont typeface="Noto Sans Symbols"/>
              <a:buNone/>
              <a:defRPr sz="7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540"/>
              <a:buFont typeface="Noto Sans Symbols"/>
              <a:buNone/>
              <a:defRPr sz="675" b="0" i="0" u="none" strike="noStrike" cap="none">
                <a:solidFill>
                  <a:srgbClr val="3F3F3F"/>
                </a:solidFill>
                <a:latin typeface="Trebuchet MS"/>
                <a:ea typeface="Trebuchet MS"/>
                <a:cs typeface="Trebuchet MS"/>
                <a:sym typeface="Trebuchet MS"/>
              </a:defRPr>
            </a:lvl9pPr>
          </a:lstStyle>
          <a:p>
            <a:endParaRPr/>
          </a:p>
        </p:txBody>
      </p:sp>
      <p:sp>
        <p:nvSpPr>
          <p:cNvPr id="96" name="Google Shape;96;p12"/>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7" name="Google Shape;97;p12"/>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12"/>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chemeClr val="dk2"/>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99"/>
        <p:cNvGrpSpPr/>
        <p:nvPr/>
      </p:nvGrpSpPr>
      <p:grpSpPr>
        <a:xfrm>
          <a:off x="0" y="0"/>
          <a:ext cx="0" cy="0"/>
          <a:chOff x="0" y="0"/>
          <a:chExt cx="0" cy="0"/>
        </a:xfrm>
      </p:grpSpPr>
      <p:sp>
        <p:nvSpPr>
          <p:cNvPr id="100" name="Google Shape;100;p13"/>
          <p:cNvSpPr txBox="1">
            <a:spLocks noGrp="1"/>
          </p:cNvSpPr>
          <p:nvPr>
            <p:ph type="title"/>
          </p:nvPr>
        </p:nvSpPr>
        <p:spPr>
          <a:xfrm>
            <a:off x="508001" y="457200"/>
            <a:ext cx="6447501" cy="25527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1" name="Google Shape;101;p13"/>
          <p:cNvSpPr txBox="1">
            <a:spLocks noGrp="1"/>
          </p:cNvSpPr>
          <p:nvPr>
            <p:ph type="body" idx="1"/>
          </p:nvPr>
        </p:nvSpPr>
        <p:spPr>
          <a:xfrm>
            <a:off x="508001" y="3352800"/>
            <a:ext cx="6447501" cy="1178222"/>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02" name="Google Shape;102;p13"/>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 name="Google Shape;103;p13"/>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13"/>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05"/>
        <p:cNvGrpSpPr/>
        <p:nvPr/>
      </p:nvGrpSpPr>
      <p:grpSpPr>
        <a:xfrm>
          <a:off x="0" y="0"/>
          <a:ext cx="0" cy="0"/>
          <a:chOff x="0" y="0"/>
          <a:chExt cx="0" cy="0"/>
        </a:xfrm>
      </p:grpSpPr>
      <p:sp>
        <p:nvSpPr>
          <p:cNvPr id="106" name="Google Shape;106;p14"/>
          <p:cNvSpPr txBox="1">
            <a:spLocks noGrp="1"/>
          </p:cNvSpPr>
          <p:nvPr>
            <p:ph type="title"/>
          </p:nvPr>
        </p:nvSpPr>
        <p:spPr>
          <a:xfrm>
            <a:off x="698500" y="457200"/>
            <a:ext cx="6070601" cy="22669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300"/>
              <a:buFont typeface="Trebuchet MS"/>
              <a:buNone/>
              <a:defRPr sz="33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07" name="Google Shape;107;p14"/>
          <p:cNvSpPr txBox="1">
            <a:spLocks noGrp="1"/>
          </p:cNvSpPr>
          <p:nvPr>
            <p:ph type="body" idx="1"/>
          </p:nvPr>
        </p:nvSpPr>
        <p:spPr>
          <a:xfrm>
            <a:off x="1024604" y="2724150"/>
            <a:ext cx="5418393" cy="285750"/>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960"/>
              <a:buFont typeface="Noto Sans Symbols"/>
              <a:buNone/>
              <a:defRPr sz="1200" b="0" i="0" u="none" strike="noStrike" cap="none">
                <a:solidFill>
                  <a:srgbClr val="7F7F7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840"/>
              <a:buFont typeface="Noto Sans Symbols"/>
              <a:buNone/>
              <a:defRPr sz="1050" b="0" i="0" u="none" strike="noStrike" cap="none">
                <a:solidFill>
                  <a:srgbClr val="3F3F3F"/>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08" name="Google Shape;108;p14"/>
          <p:cNvSpPr txBox="1">
            <a:spLocks noGrp="1"/>
          </p:cNvSpPr>
          <p:nvPr>
            <p:ph type="body" idx="2"/>
          </p:nvPr>
        </p:nvSpPr>
        <p:spPr>
          <a:xfrm>
            <a:off x="508001" y="3352800"/>
            <a:ext cx="6447501" cy="1178222"/>
          </a:xfrm>
          <a:prstGeom prst="rect">
            <a:avLst/>
          </a:prstGeom>
          <a:noFill/>
          <a:ln>
            <a:noFill/>
          </a:ln>
        </p:spPr>
        <p:txBody>
          <a:bodyPr spcFirstLastPara="1" wrap="square" lIns="91425" tIns="45700" rIns="91425" bIns="45700" anchor="ctr" anchorCtr="0"/>
          <a:lstStyle>
            <a:lvl1pPr marL="457200" marR="0" lvl="0" indent="-228600" algn="l" rtl="0">
              <a:spcBef>
                <a:spcPts val="750"/>
              </a:spcBef>
              <a:spcAft>
                <a:spcPts val="0"/>
              </a:spcAft>
              <a:buClr>
                <a:schemeClr val="accent1"/>
              </a:buClr>
              <a:buSzPts val="1080"/>
              <a:buFont typeface="Noto Sans Symbols"/>
              <a:buNone/>
              <a:defRPr sz="1350" b="0" i="0" u="none" strike="noStrike" cap="none">
                <a:solidFill>
                  <a:srgbClr val="3F3F3F"/>
                </a:solidFill>
                <a:latin typeface="Trebuchet MS"/>
                <a:ea typeface="Trebuchet MS"/>
                <a:cs typeface="Trebuchet MS"/>
                <a:sym typeface="Trebuchet MS"/>
              </a:defRPr>
            </a:lvl1pPr>
            <a:lvl2pPr marL="914400" marR="0" lvl="1" indent="-228600" algn="l" rtl="0">
              <a:spcBef>
                <a:spcPts val="750"/>
              </a:spcBef>
              <a:spcAft>
                <a:spcPts val="0"/>
              </a:spcAft>
              <a:buClr>
                <a:schemeClr val="accent1"/>
              </a:buClr>
              <a:buSzPts val="1080"/>
              <a:buFont typeface="Noto Sans Symbols"/>
              <a:buNone/>
              <a:defRPr sz="1350" b="0" i="0" u="none" strike="noStrike" cap="none">
                <a:solidFill>
                  <a:srgbClr val="888888"/>
                </a:solidFill>
                <a:latin typeface="Trebuchet MS"/>
                <a:ea typeface="Trebuchet MS"/>
                <a:cs typeface="Trebuchet MS"/>
                <a:sym typeface="Trebuchet MS"/>
              </a:defRPr>
            </a:lvl2pPr>
            <a:lvl3pPr marL="1371600" marR="0" lvl="2" indent="-228600" algn="l" rtl="0">
              <a:spcBef>
                <a:spcPts val="75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3pPr>
            <a:lvl4pPr marL="1828800" marR="0" lvl="3"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4pPr>
            <a:lvl5pPr marL="2286000" marR="0" lvl="4"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5pPr>
            <a:lvl6pPr marL="2743200" marR="0" lvl="5"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6pPr>
            <a:lvl7pPr marL="3200400" marR="0" lvl="6"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7pPr>
            <a:lvl8pPr marL="3657600" marR="0" lvl="7"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8pPr>
            <a:lvl9pPr marL="4114800" marR="0" lvl="8" indent="-228600" algn="l" rtl="0">
              <a:spcBef>
                <a:spcPts val="750"/>
              </a:spcBef>
              <a:spcAft>
                <a:spcPts val="0"/>
              </a:spcAft>
              <a:buClr>
                <a:schemeClr val="accent1"/>
              </a:buClr>
              <a:buSzPts val="840"/>
              <a:buFont typeface="Noto Sans Symbols"/>
              <a:buNone/>
              <a:defRPr sz="1050" b="0" i="0" u="none" strike="noStrike" cap="none">
                <a:solidFill>
                  <a:srgbClr val="888888"/>
                </a:solidFill>
                <a:latin typeface="Trebuchet MS"/>
                <a:ea typeface="Trebuchet MS"/>
                <a:cs typeface="Trebuchet MS"/>
                <a:sym typeface="Trebuchet MS"/>
              </a:defRPr>
            </a:lvl9pPr>
          </a:lstStyle>
          <a:p>
            <a:endParaRPr/>
          </a:p>
        </p:txBody>
      </p:sp>
      <p:sp>
        <p:nvSpPr>
          <p:cNvPr id="109" name="Google Shape;109;p14"/>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 name="Google Shape;110;p14"/>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 name="Google Shape;111;p14"/>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12" name="Google Shape;112;p14"/>
          <p:cNvSpPr txBox="1"/>
          <p:nvPr/>
        </p:nvSpPr>
        <p:spPr>
          <a:xfrm>
            <a:off x="406403" y="592784"/>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a:p>
        </p:txBody>
      </p:sp>
      <p:sp>
        <p:nvSpPr>
          <p:cNvPr id="113" name="Google Shape;113;p14"/>
          <p:cNvSpPr txBox="1"/>
          <p:nvPr/>
        </p:nvSpPr>
        <p:spPr>
          <a:xfrm>
            <a:off x="6669758" y="2164917"/>
            <a:ext cx="457200" cy="438582"/>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BFE471"/>
              </a:buClr>
              <a:buSzPts val="6000"/>
              <a:buFont typeface="Arial"/>
              <a:buNone/>
            </a:pPr>
            <a:r>
              <a:rPr lang="en-US" sz="6000" b="0" i="0" u="none" strike="noStrike" cap="none">
                <a:solidFill>
                  <a:srgbClr val="BFE471"/>
                </a:solidFill>
                <a:latin typeface="Arial"/>
                <a:ea typeface="Arial"/>
                <a:cs typeface="Arial"/>
                <a:sym typeface="Arial"/>
              </a:rPr>
              <a:t>”</a:t>
            </a:r>
            <a:endParaRPr sz="1050" b="0" i="0" u="none" strike="noStrike" cap="none">
              <a:solidFill>
                <a:srgbClr val="BFE47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0" y="-6350"/>
            <a:ext cx="9144000" cy="5149850"/>
            <a:chOff x="0" y="-8467"/>
            <a:chExt cx="12192000" cy="6866467"/>
          </a:xfrm>
        </p:grpSpPr>
        <p:cxnSp>
          <p:nvCxnSpPr>
            <p:cNvPr id="7" name="Google Shape;7;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8" name="Google Shape;8;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9" name="Google Shape;9;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 name="Google Shape;18;p1"/>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9" name="Google Shape;19;p1"/>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 name="Google Shape;20;p1"/>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 name="Google Shape;21;p1"/>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grpSp>
        <p:nvGrpSpPr>
          <p:cNvPr id="149" name="Google Shape;149;p20"/>
          <p:cNvGrpSpPr/>
          <p:nvPr/>
        </p:nvGrpSpPr>
        <p:grpSpPr>
          <a:xfrm>
            <a:off x="0" y="-6350"/>
            <a:ext cx="9144000" cy="5149850"/>
            <a:chOff x="0" y="-8467"/>
            <a:chExt cx="12192000" cy="6866467"/>
          </a:xfrm>
        </p:grpSpPr>
        <p:cxnSp>
          <p:nvCxnSpPr>
            <p:cNvPr id="150" name="Google Shape;150;p20"/>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51" name="Google Shape;151;p20"/>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52" name="Google Shape;152;p20"/>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53" name="Google Shape;153;p20"/>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4" name="Google Shape;154;p20"/>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56" name="Google Shape;156;p20"/>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57" name="Google Shape;157;p20"/>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8" name="Google Shape;158;p20"/>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0"/>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 name="Google Shape;160;p20"/>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2700"/>
              <a:buFont typeface="Trebuchet MS"/>
              <a:buNone/>
              <a:defRPr sz="27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61" name="Google Shape;161;p20"/>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lstStyle>
            <a:lvl1pPr marL="457200" marR="0" lvl="0" indent="-297180" algn="l" rtl="0">
              <a:spcBef>
                <a:spcPts val="750"/>
              </a:spcBef>
              <a:spcAft>
                <a:spcPts val="0"/>
              </a:spcAft>
              <a:buClr>
                <a:schemeClr val="accent1"/>
              </a:buClr>
              <a:buSzPts val="1080"/>
              <a:buFont typeface="Noto Sans Symbols"/>
              <a:buChar char="▶"/>
              <a:defRPr sz="1350" b="0" i="0" u="none" strike="noStrike" cap="none">
                <a:solidFill>
                  <a:srgbClr val="3F3F3F"/>
                </a:solidFill>
                <a:latin typeface="Trebuchet MS"/>
                <a:ea typeface="Trebuchet MS"/>
                <a:cs typeface="Trebuchet MS"/>
                <a:sym typeface="Trebuchet MS"/>
              </a:defRPr>
            </a:lvl1pPr>
            <a:lvl2pPr marL="914400" marR="0" lvl="1" indent="-289560" algn="l" rtl="0">
              <a:spcBef>
                <a:spcPts val="75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2pPr>
            <a:lvl3pPr marL="1371600" marR="0" lvl="2" indent="-281939" algn="l" rtl="0">
              <a:spcBef>
                <a:spcPts val="750"/>
              </a:spcBef>
              <a:spcAft>
                <a:spcPts val="0"/>
              </a:spcAft>
              <a:buClr>
                <a:schemeClr val="accent1"/>
              </a:buClr>
              <a:buSzPts val="840"/>
              <a:buFont typeface="Noto Sans Symbols"/>
              <a:buChar char="▶"/>
              <a:defRPr sz="1050" b="0" i="0" u="none" strike="noStrike" cap="none">
                <a:solidFill>
                  <a:srgbClr val="3F3F3F"/>
                </a:solidFill>
                <a:latin typeface="Trebuchet MS"/>
                <a:ea typeface="Trebuchet MS"/>
                <a:cs typeface="Trebuchet MS"/>
                <a:sym typeface="Trebuchet MS"/>
              </a:defRPr>
            </a:lvl3pPr>
            <a:lvl4pPr marL="1828800" marR="0" lvl="3" indent="-274319"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4pPr>
            <a:lvl5pPr marL="2286000" marR="0" lvl="4"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5pPr>
            <a:lvl6pPr marL="2743200" marR="0" lvl="5"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6pPr>
            <a:lvl7pPr marL="3200400" marR="0" lvl="6"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7pPr>
            <a:lvl8pPr marL="3657600" marR="0" lvl="7"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8pPr>
            <a:lvl9pPr marL="4114800" marR="0" lvl="8" indent="-274320" algn="l" rtl="0">
              <a:spcBef>
                <a:spcPts val="750"/>
              </a:spcBef>
              <a:spcAft>
                <a:spcPts val="0"/>
              </a:spcAft>
              <a:buClr>
                <a:schemeClr val="accent1"/>
              </a:buClr>
              <a:buSzPts val="720"/>
              <a:buFont typeface="Noto Sans Symbols"/>
              <a:buChar char="▶"/>
              <a:defRPr sz="900" b="0" i="0" u="none" strike="noStrike" cap="none">
                <a:solidFill>
                  <a:srgbClr val="3F3F3F"/>
                </a:solidFill>
                <a:latin typeface="Trebuchet MS"/>
                <a:ea typeface="Trebuchet MS"/>
                <a:cs typeface="Trebuchet MS"/>
                <a:sym typeface="Trebuchet MS"/>
              </a:defRPr>
            </a:lvl9pPr>
          </a:lstStyle>
          <a:p>
            <a:endParaRPr/>
          </a:p>
        </p:txBody>
      </p:sp>
      <p:sp>
        <p:nvSpPr>
          <p:cNvPr id="162" name="Google Shape;162;p20"/>
          <p:cNvSpPr txBox="1">
            <a:spLocks noGrp="1"/>
          </p:cNvSpPr>
          <p:nvPr>
            <p:ph type="dt" idx="10"/>
          </p:nvPr>
        </p:nvSpPr>
        <p:spPr>
          <a:xfrm>
            <a:off x="5403850" y="4531022"/>
            <a:ext cx="683954" cy="273844"/>
          </a:xfrm>
          <a:prstGeom prst="rect">
            <a:avLst/>
          </a:prstGeom>
          <a:noFill/>
          <a:ln>
            <a:noFill/>
          </a:ln>
        </p:spPr>
        <p:txBody>
          <a:bodyPr spcFirstLastPara="1" wrap="square" lIns="91425" tIns="45700" rIns="91425" bIns="45700" anchor="ctr" anchorCtr="0"/>
          <a:lstStyle>
            <a:lvl1pPr marR="0" lvl="0" algn="r"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0"/>
          <p:cNvSpPr txBox="1">
            <a:spLocks noGrp="1"/>
          </p:cNvSpPr>
          <p:nvPr>
            <p:ph type="ftr" idx="11"/>
          </p:nvPr>
        </p:nvSpPr>
        <p:spPr>
          <a:xfrm>
            <a:off x="508001" y="4531022"/>
            <a:ext cx="4723209" cy="273844"/>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888888"/>
              </a:buClr>
              <a:buSzPts val="675"/>
              <a:buFont typeface="Arial"/>
              <a:buNone/>
              <a:defRPr sz="675"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0"/>
          <p:cNvSpPr txBox="1">
            <a:spLocks noGrp="1"/>
          </p:cNvSpPr>
          <p:nvPr>
            <p:ph type="sldNum" idx="12"/>
          </p:nvPr>
        </p:nvSpPr>
        <p:spPr>
          <a:xfrm>
            <a:off x="6442998" y="4531022"/>
            <a:ext cx="512504"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1pPr>
            <a:lvl2pPr marL="0" marR="0" lvl="1"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2pPr>
            <a:lvl3pPr marL="0" marR="0" lvl="2"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3pPr>
            <a:lvl4pPr marL="0" marR="0" lvl="3"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4pPr>
            <a:lvl5pPr marL="0" marR="0" lvl="4"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5pPr>
            <a:lvl6pPr marL="0" marR="0" lvl="5"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6pPr>
            <a:lvl7pPr marL="0" marR="0" lvl="6"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7pPr>
            <a:lvl8pPr marL="0" marR="0" lvl="7"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8pPr>
            <a:lvl9pPr marL="0" marR="0" lvl="8" indent="0" algn="r" rtl="0">
              <a:lnSpc>
                <a:spcPct val="100000"/>
              </a:lnSpc>
              <a:spcBef>
                <a:spcPts val="0"/>
              </a:spcBef>
              <a:spcAft>
                <a:spcPts val="0"/>
              </a:spcAft>
              <a:buClr>
                <a:schemeClr val="accent1"/>
              </a:buClr>
              <a:buSzPts val="675"/>
              <a:buFont typeface="Arial"/>
              <a:buNone/>
              <a:defRPr sz="675" b="0" i="0" u="none" strike="noStrike" cap="none">
                <a:solidFill>
                  <a:schemeClr val="accen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21.png"/><Relationship Id="rId7" Type="http://schemas.openxmlformats.org/officeDocument/2006/relationships/image" Target="../media/image18.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23.wmf"/><Relationship Id="rId11" Type="http://schemas.openxmlformats.org/officeDocument/2006/relationships/image" Target="../media/image26.PNG"/><Relationship Id="rId5" Type="http://schemas.openxmlformats.org/officeDocument/2006/relationships/oleObject" Target="../embeddings/oleObject6.bin"/><Relationship Id="rId10" Type="http://schemas.openxmlformats.org/officeDocument/2006/relationships/image" Target="../media/image25.wmf"/><Relationship Id="rId4" Type="http://schemas.openxmlformats.org/officeDocument/2006/relationships/image" Target="../media/image22.wmf"/><Relationship Id="rId9"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Images/Content/0/Result_0_1.png" TargetMode="External"/><Relationship Id="rId2" Type="http://schemas.openxmlformats.org/officeDocument/2006/relationships/image" Target="../media/image29.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g"/></Relationships>
</file>

<file path=ppt/slides/_rels/slide2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4.jp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3.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5.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64.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7.xml"/><Relationship Id="rId16" Type="http://schemas.openxmlformats.org/officeDocument/2006/relationships/diagramColors" Target="../diagrams/colors3.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7"/>
          <p:cNvSpPr txBox="1">
            <a:spLocks noGrp="1"/>
          </p:cNvSpPr>
          <p:nvPr>
            <p:ph type="ctrTitle"/>
          </p:nvPr>
        </p:nvSpPr>
        <p:spPr>
          <a:xfrm>
            <a:off x="1280160" y="393997"/>
            <a:ext cx="5310835" cy="1038758"/>
          </a:xfrm>
          <a:prstGeom prst="rect">
            <a:avLst/>
          </a:prstGeom>
          <a:noFill/>
          <a:ln>
            <a:noFill/>
          </a:ln>
        </p:spPr>
        <p:txBody>
          <a:bodyPr spcFirstLastPara="1" wrap="square" lIns="91425" tIns="91425" rIns="91425" bIns="91425" anchor="b" anchorCtr="0">
            <a:noAutofit/>
          </a:bodyPr>
          <a:lstStyle/>
          <a:p>
            <a:pPr marL="0" marR="0" lvl="0" indent="0" algn="r" rtl="0">
              <a:spcBef>
                <a:spcPts val="0"/>
              </a:spcBef>
              <a:spcAft>
                <a:spcPts val="0"/>
              </a:spcAft>
              <a:buClr>
                <a:schemeClr val="accent1"/>
              </a:buClr>
              <a:buSzPts val="4050"/>
              <a:buFont typeface="Trebuchet MS"/>
              <a:buNone/>
            </a:pPr>
            <a:r>
              <a:rPr lang="en-US" sz="4050" b="0" i="0" u="none" strike="noStrike" cap="none" dirty="0">
                <a:solidFill>
                  <a:schemeClr val="accent1"/>
                </a:solidFill>
                <a:latin typeface="Trebuchet MS"/>
                <a:ea typeface="Trebuchet MS"/>
                <a:cs typeface="Trebuchet MS"/>
                <a:sym typeface="Trebuchet MS"/>
              </a:rPr>
              <a:t> </a:t>
            </a:r>
            <a:r>
              <a:rPr lang="en-US" sz="2000" b="0" i="0" u="none" strike="noStrike" cap="none" dirty="0">
                <a:solidFill>
                  <a:schemeClr val="accent1"/>
                </a:solidFill>
                <a:sym typeface="Trebuchet MS"/>
              </a:rPr>
              <a:t>THE DESIGN OF A DEBRIS CLEARING VESSEL</a:t>
            </a:r>
            <a:endParaRPr sz="1800" dirty="0"/>
          </a:p>
        </p:txBody>
      </p:sp>
      <p:sp>
        <p:nvSpPr>
          <p:cNvPr id="287" name="Google Shape;287;p37"/>
          <p:cNvSpPr txBox="1">
            <a:spLocks noGrp="1"/>
          </p:cNvSpPr>
          <p:nvPr>
            <p:ph type="subTitle" idx="1"/>
          </p:nvPr>
        </p:nvSpPr>
        <p:spPr>
          <a:xfrm>
            <a:off x="1382572" y="3760507"/>
            <a:ext cx="4073313" cy="103551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1080"/>
              <a:buFont typeface="Noto Sans Symbols"/>
              <a:buNone/>
            </a:pPr>
            <a:r>
              <a:rPr lang="en-US" sz="1350" b="0" i="0" u="none" strike="noStrike" cap="none" dirty="0" smtClean="0">
                <a:solidFill>
                  <a:srgbClr val="7F7F7F"/>
                </a:solidFill>
                <a:latin typeface="Trebuchet MS"/>
                <a:ea typeface="Trebuchet MS"/>
                <a:cs typeface="Trebuchet MS"/>
                <a:sym typeface="Trebuchet MS"/>
              </a:rPr>
              <a:t>		Presented By:</a:t>
            </a:r>
            <a:endParaRPr dirty="0"/>
          </a:p>
          <a:p>
            <a:pPr marL="0" marR="0" lvl="0" indent="0" algn="l" rtl="0">
              <a:spcBef>
                <a:spcPts val="750"/>
              </a:spcBef>
              <a:spcAft>
                <a:spcPts val="0"/>
              </a:spcAft>
              <a:buClr>
                <a:schemeClr val="accent1"/>
              </a:buClr>
              <a:buSzPts val="1080"/>
              <a:buFont typeface="Noto Sans Symbols"/>
              <a:buNone/>
            </a:pPr>
            <a:r>
              <a:rPr lang="en-US" sz="1350" b="0" i="0" u="none" strike="noStrike" cap="none" dirty="0" smtClean="0">
                <a:solidFill>
                  <a:srgbClr val="7F7F7F"/>
                </a:solidFill>
                <a:latin typeface="Trebuchet MS"/>
                <a:ea typeface="Trebuchet MS"/>
                <a:cs typeface="Trebuchet MS"/>
                <a:sym typeface="Trebuchet MS"/>
              </a:rPr>
              <a:t>		Mohsin </a:t>
            </a:r>
            <a:r>
              <a:rPr lang="en-US" sz="1350" b="0" i="0" u="none" strike="noStrike" cap="none" dirty="0">
                <a:solidFill>
                  <a:srgbClr val="7F7F7F"/>
                </a:solidFill>
                <a:latin typeface="Trebuchet MS"/>
                <a:ea typeface="Trebuchet MS"/>
                <a:cs typeface="Trebuchet MS"/>
                <a:sym typeface="Trebuchet MS"/>
              </a:rPr>
              <a:t>Mehmood </a:t>
            </a:r>
            <a:endParaRPr lang="en-US" sz="1350" b="0" i="0" u="none" strike="noStrike" cap="none" dirty="0" smtClean="0">
              <a:solidFill>
                <a:srgbClr val="7F7F7F"/>
              </a:solidFill>
              <a:latin typeface="Trebuchet MS"/>
              <a:ea typeface="Trebuchet MS"/>
              <a:cs typeface="Trebuchet MS"/>
              <a:sym typeface="Trebuchet MS"/>
            </a:endParaRPr>
          </a:p>
          <a:p>
            <a:pPr marL="0" marR="0" lvl="0" indent="0" algn="l" rtl="0">
              <a:spcBef>
                <a:spcPts val="750"/>
              </a:spcBef>
              <a:spcAft>
                <a:spcPts val="0"/>
              </a:spcAft>
              <a:buClr>
                <a:schemeClr val="accent1"/>
              </a:buClr>
              <a:buSzPts val="1080"/>
              <a:buFont typeface="Noto Sans Symbols"/>
              <a:buNone/>
            </a:pPr>
            <a:r>
              <a:rPr lang="en-US" dirty="0"/>
              <a:t>	</a:t>
            </a:r>
            <a:r>
              <a:rPr lang="en-US" dirty="0" smtClean="0"/>
              <a:t>	</a:t>
            </a:r>
            <a:r>
              <a:rPr lang="en-US" sz="1350" b="0" i="0" u="none" strike="noStrike" cap="none" dirty="0" smtClean="0">
                <a:solidFill>
                  <a:srgbClr val="7F7F7F"/>
                </a:solidFill>
                <a:latin typeface="Trebuchet MS"/>
                <a:ea typeface="Trebuchet MS"/>
                <a:cs typeface="Trebuchet MS"/>
                <a:sym typeface="Trebuchet MS"/>
              </a:rPr>
              <a:t>&amp; </a:t>
            </a:r>
            <a:r>
              <a:rPr lang="en-US" sz="1350" b="0" i="0" u="none" strike="noStrike" cap="none" dirty="0">
                <a:solidFill>
                  <a:srgbClr val="7F7F7F"/>
                </a:solidFill>
                <a:latin typeface="Trebuchet MS"/>
                <a:ea typeface="Trebuchet MS"/>
                <a:cs typeface="Trebuchet MS"/>
                <a:sym typeface="Trebuchet MS"/>
              </a:rPr>
              <a:t>Hafeez Shittu</a:t>
            </a:r>
            <a:endParaRP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93136" y="993790"/>
            <a:ext cx="1806748" cy="26846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9279" y="267172"/>
            <a:ext cx="6447501" cy="990600"/>
          </a:xfrm>
        </p:spPr>
        <p:txBody>
          <a:bodyPr/>
          <a:lstStyle/>
          <a:p>
            <a:r>
              <a:rPr lang="en-US" dirty="0" smtClean="0">
                <a:latin typeface="Times New Roman" panose="02020603050405020304" pitchFamily="18" charset="0"/>
                <a:cs typeface="Times New Roman" panose="02020603050405020304" pitchFamily="18" charset="0"/>
              </a:rPr>
              <a:t>Project Timeline</a:t>
            </a:r>
            <a:endParaRPr lang="en-US"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199" y="934720"/>
            <a:ext cx="4538134" cy="38813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199186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683971"/>
          </a:xfrm>
        </p:spPr>
        <p:txBody>
          <a:bodyPr/>
          <a:lstStyle/>
          <a:p>
            <a:r>
              <a:rPr lang="en-US" dirty="0" smtClean="0">
                <a:latin typeface="Times New Roman" panose="02020603050405020304" pitchFamily="18" charset="0"/>
                <a:cs typeface="Times New Roman" panose="02020603050405020304" pitchFamily="18" charset="0"/>
              </a:rPr>
              <a:t>Implementation: (Task 1)</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08001" y="1082650"/>
            <a:ext cx="6447501" cy="3448372"/>
          </a:xfrm>
        </p:spPr>
        <p:txBody>
          <a:bodyPr/>
          <a:lstStyle/>
          <a:p>
            <a:r>
              <a:rPr lang="en-US" dirty="0" smtClean="0">
                <a:latin typeface="Times New Roman" panose="02020603050405020304" pitchFamily="18" charset="0"/>
                <a:cs typeface="Times New Roman" panose="02020603050405020304" pitchFamily="18" charset="0"/>
              </a:rPr>
              <a:t>Research</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Banana Boats</a:t>
            </a:r>
          </a:p>
          <a:p>
            <a:r>
              <a:rPr lang="en-US" dirty="0">
                <a:latin typeface="Times New Roman" panose="02020603050405020304" pitchFamily="18" charset="0"/>
                <a:cs typeface="Times New Roman" panose="02020603050405020304" pitchFamily="18" charset="0"/>
              </a:rPr>
              <a:t>Hydrofoil </a:t>
            </a:r>
            <a:r>
              <a:rPr lang="en-US" dirty="0" smtClean="0">
                <a:latin typeface="Times New Roman" panose="02020603050405020304" pitchFamily="18" charset="0"/>
                <a:cs typeface="Times New Roman" panose="02020603050405020304" pitchFamily="18" charset="0"/>
              </a:rPr>
              <a:t>boats</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Catamaran </a:t>
            </a:r>
            <a:r>
              <a:rPr lang="en-US" dirty="0" smtClean="0">
                <a:latin typeface="Times New Roman" panose="02020603050405020304" pitchFamily="18" charset="0"/>
                <a:cs typeface="Times New Roman" panose="02020603050405020304" pitchFamily="18" charset="0"/>
              </a:rPr>
              <a:t>Boats</a:t>
            </a:r>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Pontoons and its advantages:</a:t>
            </a: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Ease </a:t>
            </a:r>
            <a:r>
              <a:rPr lang="en-US" dirty="0">
                <a:latin typeface="Times New Roman" panose="02020603050405020304" pitchFamily="18" charset="0"/>
                <a:cs typeface="Times New Roman" panose="02020603050405020304" pitchFamily="18" charset="0"/>
              </a:rPr>
              <a:t>of </a:t>
            </a:r>
            <a:r>
              <a:rPr lang="en-US" dirty="0" smtClean="0">
                <a:latin typeface="Times New Roman" panose="02020603050405020304" pitchFamily="18" charset="0"/>
                <a:cs typeface="Times New Roman" panose="02020603050405020304" pitchFamily="18" charset="0"/>
              </a:rPr>
              <a:t>Use/Maintenance</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Building Cost and </a:t>
            </a:r>
            <a:r>
              <a:rPr lang="en-US" dirty="0" smtClean="0">
                <a:latin typeface="Times New Roman" panose="02020603050405020304" pitchFamily="18" charset="0"/>
                <a:cs typeface="Times New Roman" panose="02020603050405020304" pitchFamily="18" charset="0"/>
              </a:rPr>
              <a:t>Storage</a:t>
            </a:r>
          </a:p>
          <a:p>
            <a:pPr>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Longevity</a:t>
            </a: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v"/>
            </a:pPr>
            <a:endParaRPr lang="en-US" b="1" dirty="0"/>
          </a:p>
          <a:p>
            <a:pPr>
              <a:buFont typeface="Wingdings" panose="05000000000000000000" pitchFamily="2" charset="2"/>
              <a:buChar char="v"/>
            </a:pPr>
            <a:endParaRPr lang="en-US" dirty="0"/>
          </a:p>
        </p:txBody>
      </p:sp>
      <p:pic>
        <p:nvPicPr>
          <p:cNvPr id="4" name="image104.jpg"/>
          <p:cNvPicPr/>
          <p:nvPr/>
        </p:nvPicPr>
        <p:blipFill>
          <a:blip r:embed="rId2"/>
          <a:srcRect/>
          <a:stretch>
            <a:fillRect/>
          </a:stretch>
        </p:blipFill>
        <p:spPr>
          <a:xfrm>
            <a:off x="4725619" y="1082650"/>
            <a:ext cx="1595984" cy="1069860"/>
          </a:xfrm>
          <a:prstGeom prst="rect">
            <a:avLst/>
          </a:prstGeom>
          <a:ln/>
        </p:spPr>
      </p:pic>
      <p:pic>
        <p:nvPicPr>
          <p:cNvPr id="5" name="image78.jpg"/>
          <p:cNvPicPr/>
          <p:nvPr/>
        </p:nvPicPr>
        <p:blipFill>
          <a:blip r:embed="rId3">
            <a:extLst>
              <a:ext uri="{28A0092B-C50C-407E-A947-70E740481C1C}">
                <a14:useLocalDpi xmlns:a14="http://schemas.microsoft.com/office/drawing/2010/main" val="0"/>
              </a:ext>
            </a:extLst>
          </a:blip>
          <a:srcRect/>
          <a:stretch>
            <a:fillRect/>
          </a:stretch>
        </p:blipFill>
        <p:spPr>
          <a:xfrm>
            <a:off x="4725619" y="3422234"/>
            <a:ext cx="1595984" cy="1007656"/>
          </a:xfrm>
          <a:prstGeom prst="rect">
            <a:avLst/>
          </a:prstGeom>
          <a:ln/>
        </p:spPr>
      </p:pic>
      <p:pic>
        <p:nvPicPr>
          <p:cNvPr id="6" name="image106.jpg"/>
          <p:cNvPicPr/>
          <p:nvPr/>
        </p:nvPicPr>
        <p:blipFill>
          <a:blip r:embed="rId4"/>
          <a:srcRect/>
          <a:stretch>
            <a:fillRect/>
          </a:stretch>
        </p:blipFill>
        <p:spPr>
          <a:xfrm>
            <a:off x="4725619" y="2295696"/>
            <a:ext cx="1595984" cy="1126538"/>
          </a:xfrm>
          <a:prstGeom prst="rect">
            <a:avLst/>
          </a:prstGeom>
          <a:ln/>
        </p:spPr>
      </p:pic>
    </p:spTree>
    <p:extLst>
      <p:ext uri="{BB962C8B-B14F-4D97-AF65-F5344CB8AC3E}">
        <p14:creationId xmlns:p14="http://schemas.microsoft.com/office/powerpoint/2010/main" val="31257850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2" cy="596189"/>
          </a:xfrm>
        </p:spPr>
        <p:txBody>
          <a:bodyPr/>
          <a:lstStyle/>
          <a:p>
            <a:r>
              <a:rPr lang="en-US" b="1" dirty="0">
                <a:latin typeface="Times New Roman" panose="02020603050405020304" pitchFamily="18" charset="0"/>
                <a:cs typeface="Times New Roman" panose="02020603050405020304" pitchFamily="18" charset="0"/>
              </a:rPr>
              <a:t>Implementation of Task 2.</a:t>
            </a:r>
            <a:r>
              <a:rPr lang="en-US" b="1" dirty="0"/>
              <a:t/>
            </a:r>
            <a:br>
              <a:rPr lang="en-US" b="1" dirty="0"/>
            </a:br>
            <a:endParaRPr lang="en-US" dirty="0"/>
          </a:p>
        </p:txBody>
      </p:sp>
      <p:sp>
        <p:nvSpPr>
          <p:cNvPr id="3" name="Text Placeholder 2"/>
          <p:cNvSpPr>
            <a:spLocks noGrp="1"/>
          </p:cNvSpPr>
          <p:nvPr>
            <p:ph type="body" idx="1"/>
          </p:nvPr>
        </p:nvSpPr>
        <p:spPr>
          <a:xfrm>
            <a:off x="375274" y="1070458"/>
            <a:ext cx="3138026" cy="2910579"/>
          </a:xfrm>
        </p:spPr>
        <p:txBody>
          <a:bodyPr/>
          <a:lstStyle/>
          <a:p>
            <a:pPr marL="160020" indent="0">
              <a:buNone/>
            </a:pPr>
            <a:r>
              <a:rPr lang="en-US" b="1" dirty="0">
                <a:latin typeface="Times New Roman" panose="02020603050405020304" pitchFamily="18" charset="0"/>
                <a:cs typeface="Times New Roman" panose="02020603050405020304" pitchFamily="18" charset="0"/>
              </a:rPr>
              <a:t>Earlier designs</a:t>
            </a:r>
            <a:r>
              <a:rPr lang="en-US" b="1" dirty="0"/>
              <a:t>:</a:t>
            </a:r>
          </a:p>
          <a:p>
            <a:endParaRPr lang="en-US" dirty="0"/>
          </a:p>
        </p:txBody>
      </p:sp>
      <p:pic>
        <p:nvPicPr>
          <p:cNvPr id="5" name="image108.png"/>
          <p:cNvPicPr/>
          <p:nvPr/>
        </p:nvPicPr>
        <p:blipFill>
          <a:blip r:embed="rId2"/>
          <a:srcRect/>
          <a:stretch>
            <a:fillRect/>
          </a:stretch>
        </p:blipFill>
        <p:spPr>
          <a:xfrm>
            <a:off x="638975" y="1568800"/>
            <a:ext cx="1068018" cy="1506932"/>
          </a:xfrm>
          <a:prstGeom prst="rect">
            <a:avLst/>
          </a:prstGeom>
          <a:ln/>
          <a:effectLst>
            <a:outerShdw blurRad="50800" dist="50800" dir="5400000" algn="ctr" rotWithShape="0">
              <a:schemeClr val="bg2"/>
            </a:outerShdw>
            <a:softEdge rad="0"/>
          </a:effectLst>
        </p:spPr>
      </p:pic>
      <p:pic>
        <p:nvPicPr>
          <p:cNvPr id="6" name="image107.png"/>
          <p:cNvPicPr/>
          <p:nvPr/>
        </p:nvPicPr>
        <p:blipFill>
          <a:blip r:embed="rId3"/>
          <a:srcRect/>
          <a:stretch>
            <a:fillRect/>
          </a:stretch>
        </p:blipFill>
        <p:spPr>
          <a:xfrm rot="10800000">
            <a:off x="1796376" y="1587397"/>
            <a:ext cx="1152221" cy="1506932"/>
          </a:xfrm>
          <a:prstGeom prst="rect">
            <a:avLst/>
          </a:prstGeom>
          <a:ln/>
          <a:effectLst>
            <a:outerShdw blurRad="50800" dist="50800" dir="5400000" algn="ctr" rotWithShape="0">
              <a:schemeClr val="tx1">
                <a:alpha val="63000"/>
              </a:schemeClr>
            </a:outerShdw>
          </a:effectLst>
        </p:spPr>
      </p:pic>
      <p:pic>
        <p:nvPicPr>
          <p:cNvPr id="7" name="image112.jpg"/>
          <p:cNvPicPr/>
          <p:nvPr/>
        </p:nvPicPr>
        <p:blipFill>
          <a:blip r:embed="rId4"/>
          <a:srcRect/>
          <a:stretch>
            <a:fillRect/>
          </a:stretch>
        </p:blipFill>
        <p:spPr>
          <a:xfrm rot="5400000">
            <a:off x="392695" y="3434961"/>
            <a:ext cx="1560578" cy="1068018"/>
          </a:xfrm>
          <a:prstGeom prst="rect">
            <a:avLst/>
          </a:prstGeom>
          <a:ln/>
          <a:effectLst>
            <a:reflection stA="55000" endPos="3000" dist="50800" dir="5400000" sy="-100000" algn="bl" rotWithShape="0"/>
          </a:effectLst>
        </p:spPr>
      </p:pic>
      <p:pic>
        <p:nvPicPr>
          <p:cNvPr id="8" name="image115.jpg"/>
          <p:cNvPicPr/>
          <p:nvPr/>
        </p:nvPicPr>
        <p:blipFill>
          <a:blip r:embed="rId5"/>
          <a:srcRect/>
          <a:stretch>
            <a:fillRect/>
          </a:stretch>
        </p:blipFill>
        <p:spPr>
          <a:xfrm>
            <a:off x="1778125" y="3188681"/>
            <a:ext cx="1188721" cy="1560578"/>
          </a:xfrm>
          <a:prstGeom prst="rect">
            <a:avLst/>
          </a:prstGeom>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3513301" y="1612110"/>
            <a:ext cx="1447874" cy="178444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3513301" y="3780301"/>
            <a:ext cx="1543129" cy="968958"/>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5511106" y="1261267"/>
            <a:ext cx="1044302" cy="1790792"/>
          </a:xfrm>
          <a:prstGeom prst="rect">
            <a:avLst/>
          </a:prstGeom>
        </p:spPr>
      </p:pic>
      <p:sp>
        <p:nvSpPr>
          <p:cNvPr id="12" name="TextBox 11"/>
          <p:cNvSpPr txBox="1"/>
          <p:nvPr/>
        </p:nvSpPr>
        <p:spPr>
          <a:xfrm>
            <a:off x="3428780" y="1135756"/>
            <a:ext cx="1353463"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Final Design</a:t>
            </a:r>
            <a:r>
              <a:rPr lang="en-US" b="1" dirty="0" smtClean="0"/>
              <a:t>:</a:t>
            </a:r>
            <a:endParaRPr lang="en-US" dirty="0"/>
          </a:p>
        </p:txBody>
      </p:sp>
    </p:spTree>
    <p:extLst>
      <p:ext uri="{BB962C8B-B14F-4D97-AF65-F5344CB8AC3E}">
        <p14:creationId xmlns:p14="http://schemas.microsoft.com/office/powerpoint/2010/main" val="2206501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371" y="164592"/>
            <a:ext cx="6447501" cy="705917"/>
          </a:xfrm>
        </p:spPr>
        <p:txBody>
          <a:bodyPr/>
          <a:lstStyle/>
          <a:p>
            <a:r>
              <a:rPr lang="en-US" b="1" dirty="0">
                <a:latin typeface="Times New Roman" panose="02020603050405020304" pitchFamily="18" charset="0"/>
                <a:cs typeface="Times New Roman" panose="02020603050405020304" pitchFamily="18" charset="0"/>
              </a:rPr>
              <a:t>Implementation of Task </a:t>
            </a:r>
            <a:r>
              <a:rPr lang="en-US" b="1" dirty="0" smtClean="0">
                <a:latin typeface="Times New Roman" panose="02020603050405020304" pitchFamily="18" charset="0"/>
                <a:cs typeface="Times New Roman" panose="02020603050405020304" pitchFamily="18" charset="0"/>
              </a:rPr>
              <a:t>3</a:t>
            </a:r>
            <a:r>
              <a:rPr lang="en-US" b="1" dirty="0" smtClean="0"/>
              <a:t/>
            </a:r>
            <a:br>
              <a:rPr lang="en-US" b="1" dirty="0" smtClean="0"/>
            </a:br>
            <a:endParaRPr lang="en-US" dirty="0"/>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2268094594"/>
                  </p:ext>
                </p:extLst>
              </p:nvPr>
            </p:nvGraphicFramePr>
            <p:xfrm>
              <a:off x="508001" y="1159583"/>
              <a:ext cx="3222752" cy="3155703"/>
            </p:xfrm>
            <a:graphic>
              <a:graphicData uri="http://schemas.openxmlformats.org/drawingml/2006/table">
                <a:tbl>
                  <a:tblPr firstRow="1" firstCol="1" bandRow="1">
                    <a:tableStyleId>{5C22544A-7EE6-4342-B048-85BDC9FD1C3A}</a:tableStyleId>
                  </a:tblPr>
                  <a:tblGrid>
                    <a:gridCol w="1611376">
                      <a:extLst>
                        <a:ext uri="{9D8B030D-6E8A-4147-A177-3AD203B41FA5}">
                          <a16:colId xmlns="" xmlns:a16="http://schemas.microsoft.com/office/drawing/2014/main" val="20000"/>
                        </a:ext>
                      </a:extLst>
                    </a:gridCol>
                    <a:gridCol w="1611376">
                      <a:extLst>
                        <a:ext uri="{9D8B030D-6E8A-4147-A177-3AD203B41FA5}">
                          <a16:colId xmlns="" xmlns:a16="http://schemas.microsoft.com/office/drawing/2014/main" val="20001"/>
                        </a:ext>
                      </a:extLst>
                    </a:gridCol>
                  </a:tblGrid>
                  <a:tr h="218184">
                    <a:tc>
                      <a:txBody>
                        <a:bodyPr/>
                        <a:lstStyle/>
                        <a:p>
                          <a:pPr algn="just"/>
                          <a:r>
                            <a:rPr lang="en-US" sz="1000" dirty="0">
                              <a:effectLst/>
                              <a:latin typeface="Times New Roman" panose="02020603050405020304" pitchFamily="18" charset="0"/>
                              <a:cs typeface="Times New Roman" panose="02020603050405020304" pitchFamily="18" charset="0"/>
                            </a:rPr>
                            <a:t>Parts</a:t>
                          </a:r>
                        </a:p>
                      </a:txBody>
                      <a:tcPr marL="68580" marR="68580" marT="0" marB="0"/>
                    </a:tc>
                    <a:tc>
                      <a:txBody>
                        <a:bodyPr/>
                        <a:lstStyle/>
                        <a:p>
                          <a:pPr algn="just"/>
                          <a:r>
                            <a:rPr lang="en-US" sz="1000" dirty="0">
                              <a:effectLst/>
                              <a:latin typeface="Times New Roman" panose="02020603050405020304" pitchFamily="18" charset="0"/>
                              <a:cs typeface="Times New Roman" panose="02020603050405020304" pitchFamily="18" charset="0"/>
                            </a:rPr>
                            <a:t>Volume</a:t>
                          </a:r>
                        </a:p>
                      </a:txBody>
                      <a:tcPr marL="68580" marR="68580" marT="0" marB="0"/>
                    </a:tc>
                    <a:extLst>
                      <a:ext uri="{0D108BD9-81ED-4DB2-BD59-A6C34878D82A}">
                        <a16:rowId xmlns="" xmlns:a16="http://schemas.microsoft.com/office/drawing/2014/main" val="10000"/>
                      </a:ext>
                    </a:extLst>
                  </a:tr>
                  <a:tr h="223094">
                    <a:tc>
                      <a:txBody>
                        <a:bodyPr/>
                        <a:lstStyle/>
                        <a:p>
                          <a:pPr algn="just"/>
                          <a:r>
                            <a:rPr lang="en-US" sz="1000">
                              <a:effectLst/>
                              <a:latin typeface="Times New Roman" panose="02020603050405020304" pitchFamily="18" charset="0"/>
                              <a:cs typeface="Times New Roman" panose="02020603050405020304" pitchFamily="18" charset="0"/>
                            </a:rPr>
                            <a:t>Half Cylinder</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0.48426 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223094">
                    <a:tc>
                      <a:txBody>
                        <a:bodyPr/>
                        <a:lstStyle/>
                        <a:p>
                          <a:pPr algn="just"/>
                          <a:r>
                            <a:rPr lang="en-US" sz="1000">
                              <a:effectLst/>
                              <a:latin typeface="Times New Roman" panose="02020603050405020304" pitchFamily="18" charset="0"/>
                              <a:cs typeface="Times New Roman" panose="02020603050405020304" pitchFamily="18" charset="0"/>
                            </a:rPr>
                            <a:t>Front Cone</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0.00632 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23094">
                    <a:tc>
                      <a:txBody>
                        <a:bodyPr/>
                        <a:lstStyle/>
                        <a:p>
                          <a:pPr algn="just"/>
                          <a:r>
                            <a:rPr lang="en-US" sz="1000">
                              <a:effectLst/>
                              <a:latin typeface="Times New Roman" panose="02020603050405020304" pitchFamily="18" charset="0"/>
                              <a:cs typeface="Times New Roman" panose="02020603050405020304" pitchFamily="18" charset="0"/>
                            </a:rPr>
                            <a:t>Wooden Cubes</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0.000678 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23094">
                    <a:tc>
                      <a:txBody>
                        <a:bodyPr/>
                        <a:lstStyle/>
                        <a:p>
                          <a:pPr algn="just"/>
                          <a:r>
                            <a:rPr lang="en-US" sz="1000">
                              <a:effectLst/>
                              <a:latin typeface="Times New Roman" panose="02020603050405020304" pitchFamily="18" charset="0"/>
                              <a:cs typeface="Times New Roman" panose="02020603050405020304" pitchFamily="18" charset="0"/>
                            </a:rPr>
                            <a:t>Rectangular blocks</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0.0272 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r h="223094">
                    <a:tc>
                      <a:txBody>
                        <a:bodyPr/>
                        <a:lstStyle/>
                        <a:p>
                          <a:pPr algn="just"/>
                          <a:r>
                            <a:rPr lang="en-US" sz="1000" dirty="0">
                              <a:effectLst/>
                              <a:latin typeface="Times New Roman" panose="02020603050405020304" pitchFamily="18" charset="0"/>
                              <a:cs typeface="Times New Roman" panose="02020603050405020304" pitchFamily="18" charset="0"/>
                            </a:rPr>
                            <a:t>PVC 18.5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0.000104 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5"/>
                      </a:ext>
                    </a:extLst>
                  </a:tr>
                  <a:tr h="223094">
                    <a:tc>
                      <a:txBody>
                        <a:bodyPr/>
                        <a:lstStyle/>
                        <a:p>
                          <a:pPr algn="just"/>
                          <a:r>
                            <a:rPr lang="en-US" sz="1000">
                              <a:effectLst/>
                              <a:latin typeface="Times New Roman" panose="02020603050405020304" pitchFamily="18" charset="0"/>
                              <a:cs typeface="Times New Roman" panose="02020603050405020304" pitchFamily="18" charset="0"/>
                            </a:rPr>
                            <a:t>PVC 4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0.004468 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6"/>
                      </a:ext>
                    </a:extLst>
                  </a:tr>
                  <a:tr h="223094">
                    <a:tc>
                      <a:txBody>
                        <a:bodyPr/>
                        <a:lstStyle/>
                        <a:p>
                          <a:pPr algn="just"/>
                          <a:r>
                            <a:rPr lang="en-US" sz="1000">
                              <a:effectLst/>
                              <a:latin typeface="Times New Roman" panose="02020603050405020304" pitchFamily="18" charset="0"/>
                              <a:cs typeface="Times New Roman" panose="02020603050405020304" pitchFamily="18" charset="0"/>
                            </a:rPr>
                            <a:t>PVC Elbow</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0.0000616 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7"/>
                      </a:ext>
                    </a:extLst>
                  </a:tr>
                  <a:tr h="223094">
                    <a:tc>
                      <a:txBody>
                        <a:bodyPr/>
                        <a:lstStyle/>
                        <a:p>
                          <a:pPr algn="just"/>
                          <a:r>
                            <a:rPr lang="en-US" sz="1000">
                              <a:effectLst/>
                              <a:latin typeface="Times New Roman" panose="02020603050405020304" pitchFamily="18" charset="0"/>
                              <a:cs typeface="Times New Roman" panose="02020603050405020304" pitchFamily="18" charset="0"/>
                            </a:rPr>
                            <a:t>Aluminum Angle Bar 28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0.0004452 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8"/>
                      </a:ext>
                    </a:extLst>
                  </a:tr>
                  <a:tr h="223094">
                    <a:tc>
                      <a:txBody>
                        <a:bodyPr/>
                        <a:lstStyle/>
                        <a:p>
                          <a:pPr algn="just"/>
                          <a:r>
                            <a:rPr lang="en-US" sz="1000">
                              <a:effectLst/>
                              <a:latin typeface="Times New Roman" panose="02020603050405020304" pitchFamily="18" charset="0"/>
                              <a:cs typeface="Times New Roman" panose="02020603050405020304" pitchFamily="18" charset="0"/>
                            </a:rPr>
                            <a:t>Aluminum Angle Bar 12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0.0001992 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9"/>
                      </a:ext>
                    </a:extLst>
                  </a:tr>
                  <a:tr h="223094">
                    <a:tc>
                      <a:txBody>
                        <a:bodyPr/>
                        <a:lstStyle/>
                        <a:p>
                          <a:pPr algn="just"/>
                          <a:r>
                            <a:rPr lang="en-US" sz="1000">
                              <a:effectLst/>
                              <a:latin typeface="Times New Roman" panose="02020603050405020304" pitchFamily="18" charset="0"/>
                              <a:cs typeface="Times New Roman" panose="02020603050405020304" pitchFamily="18" charset="0"/>
                            </a:rPr>
                            <a:t>Aluminum Box Bar 12 inch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0.000276 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10"/>
                      </a:ext>
                    </a:extLst>
                  </a:tr>
                  <a:tr h="238367">
                    <a:tc>
                      <a:txBody>
                        <a:bodyPr/>
                        <a:lstStyle/>
                        <a:p>
                          <a:pPr algn="just"/>
                          <a:r>
                            <a:rPr lang="en-US" sz="1000">
                              <a:effectLst/>
                              <a:latin typeface="Times New Roman" panose="02020603050405020304" pitchFamily="18" charset="0"/>
                              <a:cs typeface="Times New Roman" panose="02020603050405020304" pitchFamily="18" charset="0"/>
                            </a:rPr>
                            <a:t>Aluminum Mesh</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1.04∗</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10</m:t>
                                    </m:r>
                                  </m:e>
                                  <m:sup>
                                    <m:r>
                                      <a:rPr lang="en-US" sz="1000">
                                        <a:effectLst/>
                                        <a:latin typeface="Cambria Math" panose="02040503050406030204" pitchFamily="18" charset="0"/>
                                      </a:rPr>
                                      <m:t>−6</m:t>
                                    </m:r>
                                  </m:sup>
                                </m:sSup>
                                <m:r>
                                  <a:rPr lang="en-US" sz="1000">
                                    <a:effectLst/>
                                    <a:latin typeface="Cambria Math" panose="02040503050406030204" pitchFamily="18" charset="0"/>
                                  </a:rPr>
                                  <m:t>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11"/>
                      </a:ext>
                    </a:extLst>
                  </a:tr>
                  <a:tr h="223094">
                    <a:tc>
                      <a:txBody>
                        <a:bodyPr/>
                        <a:lstStyle/>
                        <a:p>
                          <a:pPr algn="just"/>
                          <a:r>
                            <a:rPr lang="en-US" sz="1000" dirty="0">
                              <a:effectLst/>
                              <a:latin typeface="Times New Roman" panose="02020603050405020304" pitchFamily="18" charset="0"/>
                              <a:cs typeface="Times New Roman" panose="02020603050405020304" pitchFamily="18" charset="0"/>
                            </a:rPr>
                            <a:t>Total Volume</a:t>
                          </a:r>
                        </a:p>
                      </a:txBody>
                      <a:tcPr marL="68580" marR="68580" marT="0" marB="0"/>
                    </a:tc>
                    <a:tc>
                      <a:txBody>
                        <a:bodyPr/>
                        <a:lstStyle/>
                        <a:p>
                          <a:pPr algn="just"/>
                          <a14:m>
                            <m:oMathPara xmlns:m="http://schemas.openxmlformats.org/officeDocument/2006/math">
                              <m:oMathParaPr>
                                <m:jc m:val="centerGroup"/>
                              </m:oMathParaPr>
                              <m:oMath xmlns:m="http://schemas.openxmlformats.org/officeDocument/2006/math">
                                <m:r>
                                  <a:rPr lang="en-US" sz="1000">
                                    <a:effectLst/>
                                    <a:latin typeface="Cambria Math" panose="02040503050406030204" pitchFamily="18" charset="0"/>
                                  </a:rPr>
                                  <m:t>0.5241304 </m:t>
                                </m:r>
                                <m:sSup>
                                  <m:sSupPr>
                                    <m:ctrlPr>
                                      <a:rPr lang="en-US" sz="1000" i="1">
                                        <a:effectLst/>
                                        <a:latin typeface="Cambria Math" panose="02040503050406030204" pitchFamily="18" charset="0"/>
                                      </a:rPr>
                                    </m:ctrlPr>
                                  </m:sSupPr>
                                  <m:e>
                                    <m:r>
                                      <a:rPr lang="en-US" sz="1000">
                                        <a:effectLst/>
                                        <a:latin typeface="Cambria Math" panose="02040503050406030204" pitchFamily="18" charset="0"/>
                                      </a:rPr>
                                      <m:t>𝑚</m:t>
                                    </m:r>
                                  </m:e>
                                  <m:sup>
                                    <m:r>
                                      <a:rPr lang="en-US" sz="1000">
                                        <a:effectLst/>
                                        <a:latin typeface="Cambria Math" panose="02040503050406030204" pitchFamily="18" charset="0"/>
                                      </a:rPr>
                                      <m:t>3</m:t>
                                    </m:r>
                                  </m:sup>
                                </m:sSup>
                              </m:oMath>
                            </m:oMathPara>
                          </a14:m>
                          <a:endParaRPr lang="en-US" sz="1000" dirty="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12"/>
                      </a:ext>
                    </a:extLst>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2268094594"/>
                  </p:ext>
                </p:extLst>
              </p:nvPr>
            </p:nvGraphicFramePr>
            <p:xfrm>
              <a:off x="508001" y="1159583"/>
              <a:ext cx="3222752" cy="3155703"/>
            </p:xfrm>
            <a:graphic>
              <a:graphicData uri="http://schemas.openxmlformats.org/drawingml/2006/table">
                <a:tbl>
                  <a:tblPr firstRow="1" firstCol="1" bandRow="1">
                    <a:tableStyleId>{5C22544A-7EE6-4342-B048-85BDC9FD1C3A}</a:tableStyleId>
                  </a:tblPr>
                  <a:tblGrid>
                    <a:gridCol w="1611376">
                      <a:extLst>
                        <a:ext uri="{9D8B030D-6E8A-4147-A177-3AD203B41FA5}">
                          <a16:colId xmlns="" xmlns:a16="http://schemas.microsoft.com/office/drawing/2014/main" xmlns:a14="http://schemas.microsoft.com/office/drawing/2010/main" val="20000"/>
                        </a:ext>
                      </a:extLst>
                    </a:gridCol>
                    <a:gridCol w="1611376">
                      <a:extLst>
                        <a:ext uri="{9D8B030D-6E8A-4147-A177-3AD203B41FA5}">
                          <a16:colId xmlns="" xmlns:a16="http://schemas.microsoft.com/office/drawing/2014/main" xmlns:a14="http://schemas.microsoft.com/office/drawing/2010/main" val="20001"/>
                        </a:ext>
                      </a:extLst>
                    </a:gridCol>
                  </a:tblGrid>
                  <a:tr h="218184">
                    <a:tc>
                      <a:txBody>
                        <a:bodyPr/>
                        <a:lstStyle/>
                        <a:p>
                          <a:pPr algn="just"/>
                          <a:r>
                            <a:rPr lang="en-US" sz="1000" dirty="0">
                              <a:effectLst/>
                              <a:latin typeface="Times New Roman" panose="02020603050405020304" pitchFamily="18" charset="0"/>
                              <a:cs typeface="Times New Roman" panose="02020603050405020304" pitchFamily="18" charset="0"/>
                            </a:rPr>
                            <a:t>Parts</a:t>
                          </a:r>
                        </a:p>
                      </a:txBody>
                      <a:tcPr marL="68580" marR="68580" marT="0" marB="0"/>
                    </a:tc>
                    <a:tc>
                      <a:txBody>
                        <a:bodyPr/>
                        <a:lstStyle/>
                        <a:p>
                          <a:pPr algn="just"/>
                          <a:r>
                            <a:rPr lang="en-US" sz="1000" dirty="0">
                              <a:effectLst/>
                              <a:latin typeface="Times New Roman" panose="02020603050405020304" pitchFamily="18" charset="0"/>
                              <a:cs typeface="Times New Roman" panose="02020603050405020304" pitchFamily="18" charset="0"/>
                            </a:rPr>
                            <a:t>Volume</a:t>
                          </a:r>
                        </a:p>
                      </a:txBody>
                      <a:tcPr marL="68580" marR="68580" marT="0" marB="0"/>
                    </a:tc>
                    <a:extLst>
                      <a:ext uri="{0D108BD9-81ED-4DB2-BD59-A6C34878D82A}">
                        <a16:rowId xmlns="" xmlns:a16="http://schemas.microsoft.com/office/drawing/2014/main" xmlns:a14="http://schemas.microsoft.com/office/drawing/2010/main" val="10000"/>
                      </a:ext>
                    </a:extLst>
                  </a:tr>
                  <a:tr h="223094">
                    <a:tc>
                      <a:txBody>
                        <a:bodyPr/>
                        <a:lstStyle/>
                        <a:p>
                          <a:pPr algn="just"/>
                          <a:r>
                            <a:rPr lang="en-US" sz="1000">
                              <a:effectLst/>
                              <a:latin typeface="Times New Roman" panose="02020603050405020304" pitchFamily="18" charset="0"/>
                              <a:cs typeface="Times New Roman" panose="02020603050405020304" pitchFamily="18" charset="0"/>
                            </a:rPr>
                            <a:t>Half Cylinder</a:t>
                          </a:r>
                        </a:p>
                      </a:txBody>
                      <a:tcPr marL="68580" marR="68580" marT="0" marB="0"/>
                    </a:tc>
                    <a:tc>
                      <a:txBody>
                        <a:bodyPr/>
                        <a:lstStyle/>
                        <a:p>
                          <a:endParaRPr lang="en-US"/>
                        </a:p>
                      </a:txBody>
                      <a:tcPr marL="68580" marR="68580" marT="0" marB="0">
                        <a:blipFill rotWithShape="0">
                          <a:blip r:embed="rId3"/>
                          <a:stretch>
                            <a:fillRect l="-100377" t="-119444" r="-1509" b="-1244444"/>
                          </a:stretch>
                        </a:blipFill>
                      </a:tcPr>
                    </a:tc>
                    <a:extLst>
                      <a:ext uri="{0D108BD9-81ED-4DB2-BD59-A6C34878D82A}">
                        <a16:rowId xmlns="" xmlns:a16="http://schemas.microsoft.com/office/drawing/2014/main" xmlns:a14="http://schemas.microsoft.com/office/drawing/2010/main" val="10001"/>
                      </a:ext>
                    </a:extLst>
                  </a:tr>
                  <a:tr h="223094">
                    <a:tc>
                      <a:txBody>
                        <a:bodyPr/>
                        <a:lstStyle/>
                        <a:p>
                          <a:pPr algn="just"/>
                          <a:r>
                            <a:rPr lang="en-US" sz="1000">
                              <a:effectLst/>
                              <a:latin typeface="Times New Roman" panose="02020603050405020304" pitchFamily="18" charset="0"/>
                              <a:cs typeface="Times New Roman" panose="02020603050405020304" pitchFamily="18" charset="0"/>
                            </a:rPr>
                            <a:t>Front Cone</a:t>
                          </a:r>
                        </a:p>
                      </a:txBody>
                      <a:tcPr marL="68580" marR="68580" marT="0" marB="0"/>
                    </a:tc>
                    <a:tc>
                      <a:txBody>
                        <a:bodyPr/>
                        <a:lstStyle/>
                        <a:p>
                          <a:endParaRPr lang="en-US"/>
                        </a:p>
                      </a:txBody>
                      <a:tcPr marL="68580" marR="68580" marT="0" marB="0">
                        <a:blipFill rotWithShape="0">
                          <a:blip r:embed="rId3"/>
                          <a:stretch>
                            <a:fillRect l="-100377" t="-213514" r="-1509" b="-1110811"/>
                          </a:stretch>
                        </a:blipFill>
                      </a:tcPr>
                    </a:tc>
                    <a:extLst>
                      <a:ext uri="{0D108BD9-81ED-4DB2-BD59-A6C34878D82A}">
                        <a16:rowId xmlns="" xmlns:a16="http://schemas.microsoft.com/office/drawing/2014/main" xmlns:a14="http://schemas.microsoft.com/office/drawing/2010/main" val="10002"/>
                      </a:ext>
                    </a:extLst>
                  </a:tr>
                  <a:tr h="223094">
                    <a:tc>
                      <a:txBody>
                        <a:bodyPr/>
                        <a:lstStyle/>
                        <a:p>
                          <a:pPr algn="just"/>
                          <a:r>
                            <a:rPr lang="en-US" sz="1000">
                              <a:effectLst/>
                              <a:latin typeface="Times New Roman" panose="02020603050405020304" pitchFamily="18" charset="0"/>
                              <a:cs typeface="Times New Roman" panose="02020603050405020304" pitchFamily="18" charset="0"/>
                            </a:rPr>
                            <a:t>Wooden Cubes</a:t>
                          </a:r>
                        </a:p>
                      </a:txBody>
                      <a:tcPr marL="68580" marR="68580" marT="0" marB="0"/>
                    </a:tc>
                    <a:tc>
                      <a:txBody>
                        <a:bodyPr/>
                        <a:lstStyle/>
                        <a:p>
                          <a:endParaRPr lang="en-US"/>
                        </a:p>
                      </a:txBody>
                      <a:tcPr marL="68580" marR="68580" marT="0" marB="0">
                        <a:blipFill rotWithShape="0">
                          <a:blip r:embed="rId3"/>
                          <a:stretch>
                            <a:fillRect l="-100377" t="-313514" r="-1509" b="-1010811"/>
                          </a:stretch>
                        </a:blipFill>
                      </a:tcPr>
                    </a:tc>
                    <a:extLst>
                      <a:ext uri="{0D108BD9-81ED-4DB2-BD59-A6C34878D82A}">
                        <a16:rowId xmlns="" xmlns:a16="http://schemas.microsoft.com/office/drawing/2014/main" xmlns:a14="http://schemas.microsoft.com/office/drawing/2010/main" val="10003"/>
                      </a:ext>
                    </a:extLst>
                  </a:tr>
                  <a:tr h="223094">
                    <a:tc>
                      <a:txBody>
                        <a:bodyPr/>
                        <a:lstStyle/>
                        <a:p>
                          <a:pPr algn="just"/>
                          <a:r>
                            <a:rPr lang="en-US" sz="1000">
                              <a:effectLst/>
                              <a:latin typeface="Times New Roman" panose="02020603050405020304" pitchFamily="18" charset="0"/>
                              <a:cs typeface="Times New Roman" panose="02020603050405020304" pitchFamily="18" charset="0"/>
                            </a:rPr>
                            <a:t>Rectangular blocks</a:t>
                          </a:r>
                        </a:p>
                      </a:txBody>
                      <a:tcPr marL="68580" marR="68580" marT="0" marB="0"/>
                    </a:tc>
                    <a:tc>
                      <a:txBody>
                        <a:bodyPr/>
                        <a:lstStyle/>
                        <a:p>
                          <a:endParaRPr lang="en-US"/>
                        </a:p>
                      </a:txBody>
                      <a:tcPr marL="68580" marR="68580" marT="0" marB="0">
                        <a:blipFill rotWithShape="0">
                          <a:blip r:embed="rId3"/>
                          <a:stretch>
                            <a:fillRect l="-100377" t="-425000" r="-1509" b="-938889"/>
                          </a:stretch>
                        </a:blipFill>
                      </a:tcPr>
                    </a:tc>
                    <a:extLst>
                      <a:ext uri="{0D108BD9-81ED-4DB2-BD59-A6C34878D82A}">
                        <a16:rowId xmlns="" xmlns:a16="http://schemas.microsoft.com/office/drawing/2014/main" xmlns:a14="http://schemas.microsoft.com/office/drawing/2010/main" val="10004"/>
                      </a:ext>
                    </a:extLst>
                  </a:tr>
                  <a:tr h="223094">
                    <a:tc>
                      <a:txBody>
                        <a:bodyPr/>
                        <a:lstStyle/>
                        <a:p>
                          <a:pPr algn="just"/>
                          <a:r>
                            <a:rPr lang="en-US" sz="1000" dirty="0">
                              <a:effectLst/>
                              <a:latin typeface="Times New Roman" panose="02020603050405020304" pitchFamily="18" charset="0"/>
                              <a:cs typeface="Times New Roman" panose="02020603050405020304" pitchFamily="18" charset="0"/>
                            </a:rPr>
                            <a:t>PVC 18.5 inch</a:t>
                          </a:r>
                        </a:p>
                      </a:txBody>
                      <a:tcPr marL="68580" marR="68580" marT="0" marB="0"/>
                    </a:tc>
                    <a:tc>
                      <a:txBody>
                        <a:bodyPr/>
                        <a:lstStyle/>
                        <a:p>
                          <a:endParaRPr lang="en-US"/>
                        </a:p>
                      </a:txBody>
                      <a:tcPr marL="68580" marR="68580" marT="0" marB="0">
                        <a:blipFill rotWithShape="0">
                          <a:blip r:embed="rId3"/>
                          <a:stretch>
                            <a:fillRect l="-100377" t="-510811" r="-1509" b="-813514"/>
                          </a:stretch>
                        </a:blipFill>
                      </a:tcPr>
                    </a:tc>
                    <a:extLst>
                      <a:ext uri="{0D108BD9-81ED-4DB2-BD59-A6C34878D82A}">
                        <a16:rowId xmlns="" xmlns:a16="http://schemas.microsoft.com/office/drawing/2014/main" xmlns:a14="http://schemas.microsoft.com/office/drawing/2010/main" val="10005"/>
                      </a:ext>
                    </a:extLst>
                  </a:tr>
                  <a:tr h="223094">
                    <a:tc>
                      <a:txBody>
                        <a:bodyPr/>
                        <a:lstStyle/>
                        <a:p>
                          <a:pPr algn="just"/>
                          <a:r>
                            <a:rPr lang="en-US" sz="1000">
                              <a:effectLst/>
                              <a:latin typeface="Times New Roman" panose="02020603050405020304" pitchFamily="18" charset="0"/>
                              <a:cs typeface="Times New Roman" panose="02020603050405020304" pitchFamily="18" charset="0"/>
                            </a:rPr>
                            <a:t>PVC 4 inch</a:t>
                          </a:r>
                        </a:p>
                      </a:txBody>
                      <a:tcPr marL="68580" marR="68580" marT="0" marB="0"/>
                    </a:tc>
                    <a:tc>
                      <a:txBody>
                        <a:bodyPr/>
                        <a:lstStyle/>
                        <a:p>
                          <a:endParaRPr lang="en-US"/>
                        </a:p>
                      </a:txBody>
                      <a:tcPr marL="68580" marR="68580" marT="0" marB="0">
                        <a:blipFill rotWithShape="0">
                          <a:blip r:embed="rId3"/>
                          <a:stretch>
                            <a:fillRect l="-100377" t="-610811" r="-1509" b="-713514"/>
                          </a:stretch>
                        </a:blipFill>
                      </a:tcPr>
                    </a:tc>
                    <a:extLst>
                      <a:ext uri="{0D108BD9-81ED-4DB2-BD59-A6C34878D82A}">
                        <a16:rowId xmlns="" xmlns:a16="http://schemas.microsoft.com/office/drawing/2014/main" xmlns:a14="http://schemas.microsoft.com/office/drawing/2010/main" val="10006"/>
                      </a:ext>
                    </a:extLst>
                  </a:tr>
                  <a:tr h="223094">
                    <a:tc>
                      <a:txBody>
                        <a:bodyPr/>
                        <a:lstStyle/>
                        <a:p>
                          <a:pPr algn="just"/>
                          <a:r>
                            <a:rPr lang="en-US" sz="1000">
                              <a:effectLst/>
                              <a:latin typeface="Times New Roman" panose="02020603050405020304" pitchFamily="18" charset="0"/>
                              <a:cs typeface="Times New Roman" panose="02020603050405020304" pitchFamily="18" charset="0"/>
                            </a:rPr>
                            <a:t>PVC Elbow</a:t>
                          </a:r>
                        </a:p>
                      </a:txBody>
                      <a:tcPr marL="68580" marR="68580" marT="0" marB="0"/>
                    </a:tc>
                    <a:tc>
                      <a:txBody>
                        <a:bodyPr/>
                        <a:lstStyle/>
                        <a:p>
                          <a:endParaRPr lang="en-US"/>
                        </a:p>
                      </a:txBody>
                      <a:tcPr marL="68580" marR="68580" marT="0" marB="0">
                        <a:blipFill rotWithShape="0">
                          <a:blip r:embed="rId3"/>
                          <a:stretch>
                            <a:fillRect l="-100377" t="-730556" r="-1509" b="-633333"/>
                          </a:stretch>
                        </a:blipFill>
                      </a:tcPr>
                    </a:tc>
                    <a:extLst>
                      <a:ext uri="{0D108BD9-81ED-4DB2-BD59-A6C34878D82A}">
                        <a16:rowId xmlns="" xmlns:a16="http://schemas.microsoft.com/office/drawing/2014/main" xmlns:a14="http://schemas.microsoft.com/office/drawing/2010/main" val="10007"/>
                      </a:ext>
                    </a:extLst>
                  </a:tr>
                  <a:tr h="304800">
                    <a:tc>
                      <a:txBody>
                        <a:bodyPr/>
                        <a:lstStyle/>
                        <a:p>
                          <a:pPr algn="just"/>
                          <a:r>
                            <a:rPr lang="en-US" sz="1000">
                              <a:effectLst/>
                              <a:latin typeface="Times New Roman" panose="02020603050405020304" pitchFamily="18" charset="0"/>
                              <a:cs typeface="Times New Roman" panose="02020603050405020304" pitchFamily="18" charset="0"/>
                            </a:rPr>
                            <a:t>Aluminum Angle Bar 28 inch</a:t>
                          </a:r>
                        </a:p>
                      </a:txBody>
                      <a:tcPr marL="68580" marR="68580" marT="0" marB="0"/>
                    </a:tc>
                    <a:tc>
                      <a:txBody>
                        <a:bodyPr/>
                        <a:lstStyle/>
                        <a:p>
                          <a:endParaRPr lang="en-US"/>
                        </a:p>
                      </a:txBody>
                      <a:tcPr marL="68580" marR="68580" marT="0" marB="0">
                        <a:blipFill rotWithShape="0">
                          <a:blip r:embed="rId3"/>
                          <a:stretch>
                            <a:fillRect l="-100377" t="-598000" r="-1509" b="-356000"/>
                          </a:stretch>
                        </a:blipFill>
                      </a:tcPr>
                    </a:tc>
                    <a:extLst>
                      <a:ext uri="{0D108BD9-81ED-4DB2-BD59-A6C34878D82A}">
                        <a16:rowId xmlns="" xmlns:a16="http://schemas.microsoft.com/office/drawing/2014/main" xmlns:a14="http://schemas.microsoft.com/office/drawing/2010/main" val="10008"/>
                      </a:ext>
                    </a:extLst>
                  </a:tr>
                  <a:tr h="304800">
                    <a:tc>
                      <a:txBody>
                        <a:bodyPr/>
                        <a:lstStyle/>
                        <a:p>
                          <a:pPr algn="just"/>
                          <a:r>
                            <a:rPr lang="en-US" sz="1000">
                              <a:effectLst/>
                              <a:latin typeface="Times New Roman" panose="02020603050405020304" pitchFamily="18" charset="0"/>
                              <a:cs typeface="Times New Roman" panose="02020603050405020304" pitchFamily="18" charset="0"/>
                            </a:rPr>
                            <a:t>Aluminum Angle Bar 12 inch</a:t>
                          </a:r>
                        </a:p>
                      </a:txBody>
                      <a:tcPr marL="68580" marR="68580" marT="0" marB="0"/>
                    </a:tc>
                    <a:tc>
                      <a:txBody>
                        <a:bodyPr/>
                        <a:lstStyle/>
                        <a:p>
                          <a:endParaRPr lang="en-US"/>
                        </a:p>
                      </a:txBody>
                      <a:tcPr marL="68580" marR="68580" marT="0" marB="0">
                        <a:blipFill rotWithShape="0">
                          <a:blip r:embed="rId3"/>
                          <a:stretch>
                            <a:fillRect l="-100377" t="-698000" r="-1509" b="-256000"/>
                          </a:stretch>
                        </a:blipFill>
                      </a:tcPr>
                    </a:tc>
                    <a:extLst>
                      <a:ext uri="{0D108BD9-81ED-4DB2-BD59-A6C34878D82A}">
                        <a16:rowId xmlns="" xmlns:a16="http://schemas.microsoft.com/office/drawing/2014/main" xmlns:a14="http://schemas.microsoft.com/office/drawing/2010/main" val="10009"/>
                      </a:ext>
                    </a:extLst>
                  </a:tr>
                  <a:tr h="304800">
                    <a:tc>
                      <a:txBody>
                        <a:bodyPr/>
                        <a:lstStyle/>
                        <a:p>
                          <a:pPr algn="just"/>
                          <a:r>
                            <a:rPr lang="en-US" sz="1000">
                              <a:effectLst/>
                              <a:latin typeface="Times New Roman" panose="02020603050405020304" pitchFamily="18" charset="0"/>
                              <a:cs typeface="Times New Roman" panose="02020603050405020304" pitchFamily="18" charset="0"/>
                            </a:rPr>
                            <a:t>Aluminum Box Bar 12 inch</a:t>
                          </a:r>
                        </a:p>
                      </a:txBody>
                      <a:tcPr marL="68580" marR="68580" marT="0" marB="0"/>
                    </a:tc>
                    <a:tc>
                      <a:txBody>
                        <a:bodyPr/>
                        <a:lstStyle/>
                        <a:p>
                          <a:endParaRPr lang="en-US"/>
                        </a:p>
                      </a:txBody>
                      <a:tcPr marL="68580" marR="68580" marT="0" marB="0">
                        <a:blipFill rotWithShape="0">
                          <a:blip r:embed="rId3"/>
                          <a:stretch>
                            <a:fillRect l="-100377" t="-798000" r="-1509" b="-156000"/>
                          </a:stretch>
                        </a:blipFill>
                      </a:tcPr>
                    </a:tc>
                    <a:extLst>
                      <a:ext uri="{0D108BD9-81ED-4DB2-BD59-A6C34878D82A}">
                        <a16:rowId xmlns="" xmlns:a16="http://schemas.microsoft.com/office/drawing/2014/main" xmlns:a14="http://schemas.microsoft.com/office/drawing/2010/main" val="10010"/>
                      </a:ext>
                    </a:extLst>
                  </a:tr>
                  <a:tr h="238367">
                    <a:tc>
                      <a:txBody>
                        <a:bodyPr/>
                        <a:lstStyle/>
                        <a:p>
                          <a:pPr algn="just"/>
                          <a:r>
                            <a:rPr lang="en-US" sz="1000">
                              <a:effectLst/>
                              <a:latin typeface="Times New Roman" panose="02020603050405020304" pitchFamily="18" charset="0"/>
                              <a:cs typeface="Times New Roman" panose="02020603050405020304" pitchFamily="18" charset="0"/>
                            </a:rPr>
                            <a:t>Aluminum Mesh</a:t>
                          </a:r>
                        </a:p>
                      </a:txBody>
                      <a:tcPr marL="68580" marR="68580" marT="0" marB="0"/>
                    </a:tc>
                    <a:tc>
                      <a:txBody>
                        <a:bodyPr/>
                        <a:lstStyle/>
                        <a:p>
                          <a:endParaRPr lang="en-US"/>
                        </a:p>
                      </a:txBody>
                      <a:tcPr marL="68580" marR="68580" marT="0" marB="0">
                        <a:blipFill rotWithShape="0">
                          <a:blip r:embed="rId3"/>
                          <a:stretch>
                            <a:fillRect l="-100377" t="-1151282" r="-1509" b="-100000"/>
                          </a:stretch>
                        </a:blipFill>
                      </a:tcPr>
                    </a:tc>
                    <a:extLst>
                      <a:ext uri="{0D108BD9-81ED-4DB2-BD59-A6C34878D82A}">
                        <a16:rowId xmlns="" xmlns:a16="http://schemas.microsoft.com/office/drawing/2014/main" xmlns:a14="http://schemas.microsoft.com/office/drawing/2010/main" val="10011"/>
                      </a:ext>
                    </a:extLst>
                  </a:tr>
                  <a:tr h="223094">
                    <a:tc>
                      <a:txBody>
                        <a:bodyPr/>
                        <a:lstStyle/>
                        <a:p>
                          <a:pPr algn="just"/>
                          <a:r>
                            <a:rPr lang="en-US" sz="1000" dirty="0">
                              <a:effectLst/>
                              <a:latin typeface="Times New Roman" panose="02020603050405020304" pitchFamily="18" charset="0"/>
                              <a:cs typeface="Times New Roman" panose="02020603050405020304" pitchFamily="18" charset="0"/>
                            </a:rPr>
                            <a:t>Total Volume</a:t>
                          </a:r>
                        </a:p>
                      </a:txBody>
                      <a:tcPr marL="68580" marR="68580" marT="0" marB="0"/>
                    </a:tc>
                    <a:tc>
                      <a:txBody>
                        <a:bodyPr/>
                        <a:lstStyle/>
                        <a:p>
                          <a:endParaRPr lang="en-US"/>
                        </a:p>
                      </a:txBody>
                      <a:tcPr marL="68580" marR="68580" marT="0" marB="0">
                        <a:blipFill rotWithShape="0">
                          <a:blip r:embed="rId3"/>
                          <a:stretch>
                            <a:fillRect l="-100377" t="-1318919" r="-1509" b="-5405"/>
                          </a:stretch>
                        </a:blipFill>
                      </a:tcPr>
                    </a:tc>
                    <a:extLst>
                      <a:ext uri="{0D108BD9-81ED-4DB2-BD59-A6C34878D82A}">
                        <a16:rowId xmlns="" xmlns:a16="http://schemas.microsoft.com/office/drawing/2014/main" xmlns:a14="http://schemas.microsoft.com/office/drawing/2010/main" val="10012"/>
                      </a:ext>
                    </a:extLst>
                  </a:tr>
                </a:tbl>
              </a:graphicData>
            </a:graphic>
          </p:graphicFrame>
        </mc:Fallback>
      </mc:AlternateContent>
      <p:graphicFrame>
        <p:nvGraphicFramePr>
          <p:cNvPr id="5" name="Table 4"/>
          <p:cNvGraphicFramePr>
            <a:graphicFrameLocks noGrp="1"/>
          </p:cNvGraphicFramePr>
          <p:nvPr>
            <p:extLst>
              <p:ext uri="{D42A27DB-BD31-4B8C-83A1-F6EECF244321}">
                <p14:modId xmlns:p14="http://schemas.microsoft.com/office/powerpoint/2010/main" val="3489520861"/>
              </p:ext>
            </p:extLst>
          </p:nvPr>
        </p:nvGraphicFramePr>
        <p:xfrm>
          <a:off x="3730750" y="1163117"/>
          <a:ext cx="3430830" cy="3207355"/>
        </p:xfrm>
        <a:graphic>
          <a:graphicData uri="http://schemas.openxmlformats.org/drawingml/2006/table">
            <a:tbl>
              <a:tblPr firstRow="1" firstCol="1" bandRow="1">
                <a:tableStyleId>{5C22544A-7EE6-4342-B048-85BDC9FD1C3A}</a:tableStyleId>
              </a:tblPr>
              <a:tblGrid>
                <a:gridCol w="1715415">
                  <a:extLst>
                    <a:ext uri="{9D8B030D-6E8A-4147-A177-3AD203B41FA5}">
                      <a16:colId xmlns="" xmlns:a16="http://schemas.microsoft.com/office/drawing/2014/main" val="20000"/>
                    </a:ext>
                  </a:extLst>
                </a:gridCol>
                <a:gridCol w="1715415">
                  <a:extLst>
                    <a:ext uri="{9D8B030D-6E8A-4147-A177-3AD203B41FA5}">
                      <a16:colId xmlns="" xmlns:a16="http://schemas.microsoft.com/office/drawing/2014/main" val="20001"/>
                    </a:ext>
                  </a:extLst>
                </a:gridCol>
              </a:tblGrid>
              <a:tr h="175565">
                <a:tc>
                  <a:txBody>
                    <a:bodyPr/>
                    <a:lstStyle/>
                    <a:p>
                      <a:pPr algn="just"/>
                      <a:r>
                        <a:rPr lang="en-US" sz="1000" dirty="0">
                          <a:effectLst/>
                          <a:latin typeface="Times New Roman" panose="02020603050405020304" pitchFamily="18" charset="0"/>
                          <a:cs typeface="Times New Roman" panose="02020603050405020304" pitchFamily="18" charset="0"/>
                        </a:rPr>
                        <a:t>Parts</a:t>
                      </a:r>
                    </a:p>
                  </a:txBody>
                  <a:tcPr marL="68580" marR="68580" marT="0" marB="0"/>
                </a:tc>
                <a:tc>
                  <a:txBody>
                    <a:bodyPr/>
                    <a:lstStyle/>
                    <a:p>
                      <a:pPr algn="just"/>
                      <a:r>
                        <a:rPr lang="en-US" sz="1000" dirty="0">
                          <a:effectLst/>
                          <a:latin typeface="Times New Roman" panose="02020603050405020304" pitchFamily="18" charset="0"/>
                          <a:cs typeface="Times New Roman" panose="02020603050405020304" pitchFamily="18" charset="0"/>
                        </a:rPr>
                        <a:t>Mass</a:t>
                      </a:r>
                    </a:p>
                  </a:txBody>
                  <a:tcPr marL="68580" marR="68580" marT="0" marB="0"/>
                </a:tc>
                <a:extLst>
                  <a:ext uri="{0D108BD9-81ED-4DB2-BD59-A6C34878D82A}">
                    <a16:rowId xmlns="" xmlns:a16="http://schemas.microsoft.com/office/drawing/2014/main" val="10000"/>
                  </a:ext>
                </a:extLst>
              </a:tr>
              <a:tr h="213285">
                <a:tc>
                  <a:txBody>
                    <a:bodyPr/>
                    <a:lstStyle/>
                    <a:p>
                      <a:pPr algn="just"/>
                      <a:r>
                        <a:rPr lang="en-US" sz="1000">
                          <a:effectLst/>
                          <a:latin typeface="Times New Roman" panose="02020603050405020304" pitchFamily="18" charset="0"/>
                          <a:cs typeface="Times New Roman" panose="02020603050405020304" pitchFamily="18" charset="0"/>
                        </a:rPr>
                        <a:t>Half Cylinder</a:t>
                      </a:r>
                    </a:p>
                  </a:txBody>
                  <a:tcPr marL="68580" marR="68580" marT="0" marB="0"/>
                </a:tc>
                <a:tc>
                  <a:txBody>
                    <a:bodyPr/>
                    <a:lstStyle/>
                    <a:p>
                      <a:pPr algn="just"/>
                      <a:r>
                        <a:rPr lang="en-US" sz="1000">
                          <a:effectLst/>
                        </a:rPr>
                        <a:t>0.48426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213285">
                <a:tc>
                  <a:txBody>
                    <a:bodyPr/>
                    <a:lstStyle/>
                    <a:p>
                      <a:pPr algn="just"/>
                      <a:r>
                        <a:rPr lang="en-US" sz="1000">
                          <a:effectLst/>
                          <a:latin typeface="Times New Roman" panose="02020603050405020304" pitchFamily="18" charset="0"/>
                          <a:cs typeface="Times New Roman" panose="02020603050405020304" pitchFamily="18" charset="0"/>
                        </a:rPr>
                        <a:t>Front Cone</a:t>
                      </a:r>
                    </a:p>
                  </a:txBody>
                  <a:tcPr marL="68580" marR="68580" marT="0" marB="0"/>
                </a:tc>
                <a:tc>
                  <a:txBody>
                    <a:bodyPr/>
                    <a:lstStyle/>
                    <a:p>
                      <a:pPr algn="just"/>
                      <a:r>
                        <a:rPr lang="en-US" sz="1000">
                          <a:effectLst/>
                        </a:rPr>
                        <a:t>0.13272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213285">
                <a:tc>
                  <a:txBody>
                    <a:bodyPr/>
                    <a:lstStyle/>
                    <a:p>
                      <a:pPr algn="just"/>
                      <a:r>
                        <a:rPr lang="en-US" sz="1000">
                          <a:effectLst/>
                          <a:latin typeface="Times New Roman" panose="02020603050405020304" pitchFamily="18" charset="0"/>
                          <a:cs typeface="Times New Roman" panose="02020603050405020304" pitchFamily="18" charset="0"/>
                        </a:rPr>
                        <a:t>Wooden Cubes</a:t>
                      </a:r>
                    </a:p>
                  </a:txBody>
                  <a:tcPr marL="68580" marR="68580" marT="0" marB="0"/>
                </a:tc>
                <a:tc>
                  <a:txBody>
                    <a:bodyPr/>
                    <a:lstStyle/>
                    <a:p>
                      <a:pPr algn="just"/>
                      <a:r>
                        <a:rPr lang="en-US" sz="1000">
                          <a:effectLst/>
                        </a:rPr>
                        <a:t>0.92208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213285">
                <a:tc>
                  <a:txBody>
                    <a:bodyPr/>
                    <a:lstStyle/>
                    <a:p>
                      <a:pPr algn="just"/>
                      <a:r>
                        <a:rPr lang="en-US" sz="1000">
                          <a:effectLst/>
                          <a:latin typeface="Times New Roman" panose="02020603050405020304" pitchFamily="18" charset="0"/>
                          <a:cs typeface="Times New Roman" panose="02020603050405020304" pitchFamily="18" charset="0"/>
                        </a:rPr>
                        <a:t>Rectangular blocks</a:t>
                      </a:r>
                    </a:p>
                  </a:txBody>
                  <a:tcPr marL="68580" marR="68580" marT="0" marB="0"/>
                </a:tc>
                <a:tc>
                  <a:txBody>
                    <a:bodyPr/>
                    <a:lstStyle/>
                    <a:p>
                      <a:pPr algn="just"/>
                      <a:r>
                        <a:rPr lang="en-US" sz="1000">
                          <a:effectLst/>
                        </a:rPr>
                        <a:t>0.5712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r h="213285">
                <a:tc>
                  <a:txBody>
                    <a:bodyPr/>
                    <a:lstStyle/>
                    <a:p>
                      <a:pPr algn="just"/>
                      <a:r>
                        <a:rPr lang="en-US" sz="1000">
                          <a:effectLst/>
                          <a:latin typeface="Times New Roman" panose="02020603050405020304" pitchFamily="18" charset="0"/>
                          <a:cs typeface="Times New Roman" panose="02020603050405020304" pitchFamily="18" charset="0"/>
                        </a:rPr>
                        <a:t>PVC 18.5 inch</a:t>
                      </a:r>
                    </a:p>
                  </a:txBody>
                  <a:tcPr marL="68580" marR="68580" marT="0" marB="0"/>
                </a:tc>
                <a:tc>
                  <a:txBody>
                    <a:bodyPr/>
                    <a:lstStyle/>
                    <a:p>
                      <a:pPr algn="just"/>
                      <a:r>
                        <a:rPr lang="en-US" sz="1000">
                          <a:effectLst/>
                        </a:rPr>
                        <a:t>0.1352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5"/>
                  </a:ext>
                </a:extLst>
              </a:tr>
              <a:tr h="213285">
                <a:tc>
                  <a:txBody>
                    <a:bodyPr/>
                    <a:lstStyle/>
                    <a:p>
                      <a:pPr algn="just"/>
                      <a:r>
                        <a:rPr lang="en-US" sz="1000">
                          <a:effectLst/>
                          <a:latin typeface="Times New Roman" panose="02020603050405020304" pitchFamily="18" charset="0"/>
                          <a:cs typeface="Times New Roman" panose="02020603050405020304" pitchFamily="18" charset="0"/>
                        </a:rPr>
                        <a:t>PVC 4 inch</a:t>
                      </a:r>
                    </a:p>
                  </a:txBody>
                  <a:tcPr marL="68580" marR="68580" marT="0" marB="0"/>
                </a:tc>
                <a:tc>
                  <a:txBody>
                    <a:bodyPr/>
                    <a:lstStyle/>
                    <a:p>
                      <a:pPr algn="just"/>
                      <a:r>
                        <a:rPr lang="en-US" sz="1000">
                          <a:effectLst/>
                        </a:rPr>
                        <a:t>0.058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6"/>
                  </a:ext>
                </a:extLst>
              </a:tr>
              <a:tr h="213285">
                <a:tc>
                  <a:txBody>
                    <a:bodyPr/>
                    <a:lstStyle/>
                    <a:p>
                      <a:pPr algn="just"/>
                      <a:r>
                        <a:rPr lang="en-US" sz="1000">
                          <a:effectLst/>
                          <a:latin typeface="Times New Roman" panose="02020603050405020304" pitchFamily="18" charset="0"/>
                          <a:cs typeface="Times New Roman" panose="02020603050405020304" pitchFamily="18" charset="0"/>
                        </a:rPr>
                        <a:t>PVC Elbow</a:t>
                      </a:r>
                    </a:p>
                  </a:txBody>
                  <a:tcPr marL="68580" marR="68580" marT="0" marB="0"/>
                </a:tc>
                <a:tc>
                  <a:txBody>
                    <a:bodyPr/>
                    <a:lstStyle/>
                    <a:p>
                      <a:pPr algn="just"/>
                      <a:r>
                        <a:rPr lang="en-US" sz="1000">
                          <a:effectLst/>
                        </a:rPr>
                        <a:t>0.08008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7"/>
                  </a:ext>
                </a:extLst>
              </a:tr>
              <a:tr h="289340">
                <a:tc>
                  <a:txBody>
                    <a:bodyPr/>
                    <a:lstStyle/>
                    <a:p>
                      <a:pPr algn="just"/>
                      <a:r>
                        <a:rPr lang="en-US" sz="1000">
                          <a:effectLst/>
                          <a:latin typeface="Times New Roman" panose="02020603050405020304" pitchFamily="18" charset="0"/>
                          <a:cs typeface="Times New Roman" panose="02020603050405020304" pitchFamily="18" charset="0"/>
                        </a:rPr>
                        <a:t>Aluminum Angle Bar 28 inch</a:t>
                      </a:r>
                    </a:p>
                  </a:txBody>
                  <a:tcPr marL="68580" marR="68580" marT="0" marB="0"/>
                </a:tc>
                <a:tc>
                  <a:txBody>
                    <a:bodyPr/>
                    <a:lstStyle/>
                    <a:p>
                      <a:pPr algn="just"/>
                      <a:r>
                        <a:rPr lang="en-US" sz="1000">
                          <a:effectLst/>
                        </a:rPr>
                        <a:t>0.120204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8"/>
                  </a:ext>
                </a:extLst>
              </a:tr>
              <a:tr h="289340">
                <a:tc>
                  <a:txBody>
                    <a:bodyPr/>
                    <a:lstStyle/>
                    <a:p>
                      <a:pPr algn="just"/>
                      <a:r>
                        <a:rPr lang="en-US" sz="1000">
                          <a:effectLst/>
                          <a:latin typeface="Times New Roman" panose="02020603050405020304" pitchFamily="18" charset="0"/>
                          <a:cs typeface="Times New Roman" panose="02020603050405020304" pitchFamily="18" charset="0"/>
                        </a:rPr>
                        <a:t>Aluminum Angle Bar 12 inch</a:t>
                      </a:r>
                    </a:p>
                  </a:txBody>
                  <a:tcPr marL="68580" marR="68580" marT="0" marB="0"/>
                </a:tc>
                <a:tc>
                  <a:txBody>
                    <a:bodyPr/>
                    <a:lstStyle/>
                    <a:p>
                      <a:pPr algn="just"/>
                      <a:r>
                        <a:rPr lang="en-US" sz="1000">
                          <a:effectLst/>
                        </a:rPr>
                        <a:t>0.538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09"/>
                  </a:ext>
                </a:extLst>
              </a:tr>
              <a:tr h="289340">
                <a:tc>
                  <a:txBody>
                    <a:bodyPr/>
                    <a:lstStyle/>
                    <a:p>
                      <a:pPr algn="just"/>
                      <a:r>
                        <a:rPr lang="en-US" sz="1000">
                          <a:effectLst/>
                          <a:latin typeface="Times New Roman" panose="02020603050405020304" pitchFamily="18" charset="0"/>
                          <a:cs typeface="Times New Roman" panose="02020603050405020304" pitchFamily="18" charset="0"/>
                        </a:rPr>
                        <a:t>Aluminum Box Bar 12 inch</a:t>
                      </a:r>
                    </a:p>
                  </a:txBody>
                  <a:tcPr marL="68580" marR="68580" marT="0" marB="0"/>
                </a:tc>
                <a:tc>
                  <a:txBody>
                    <a:bodyPr/>
                    <a:lstStyle/>
                    <a:p>
                      <a:pPr algn="just"/>
                      <a:r>
                        <a:rPr lang="en-US" sz="1000">
                          <a:effectLst/>
                        </a:rPr>
                        <a:t>0.752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10"/>
                  </a:ext>
                </a:extLst>
              </a:tr>
              <a:tr h="213285">
                <a:tc>
                  <a:txBody>
                    <a:bodyPr/>
                    <a:lstStyle/>
                    <a:p>
                      <a:pPr algn="just"/>
                      <a:r>
                        <a:rPr lang="en-US" sz="1000">
                          <a:effectLst/>
                          <a:latin typeface="Times New Roman" panose="02020603050405020304" pitchFamily="18" charset="0"/>
                          <a:cs typeface="Times New Roman" panose="02020603050405020304" pitchFamily="18" charset="0"/>
                        </a:rPr>
                        <a:t>Aluminum Mesh</a:t>
                      </a:r>
                    </a:p>
                  </a:txBody>
                  <a:tcPr marL="68580" marR="68580" marT="0" marB="0"/>
                </a:tc>
                <a:tc>
                  <a:txBody>
                    <a:bodyPr/>
                    <a:lstStyle/>
                    <a:p>
                      <a:pPr algn="just"/>
                      <a:r>
                        <a:rPr lang="en-US" sz="1000">
                          <a:effectLst/>
                        </a:rPr>
                        <a:t>2.85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11"/>
                  </a:ext>
                </a:extLst>
              </a:tr>
              <a:tr h="213285">
                <a:tc>
                  <a:txBody>
                    <a:bodyPr/>
                    <a:lstStyle/>
                    <a:p>
                      <a:pPr algn="just"/>
                      <a:r>
                        <a:rPr lang="en-US" sz="1000">
                          <a:effectLst/>
                          <a:latin typeface="Times New Roman" panose="02020603050405020304" pitchFamily="18" charset="0"/>
                          <a:cs typeface="Times New Roman" panose="02020603050405020304" pitchFamily="18" charset="0"/>
                        </a:rPr>
                        <a:t>Screws</a:t>
                      </a:r>
                    </a:p>
                  </a:txBody>
                  <a:tcPr marL="68580" marR="68580" marT="0" marB="0"/>
                </a:tc>
                <a:tc>
                  <a:txBody>
                    <a:bodyPr/>
                    <a:lstStyle/>
                    <a:p>
                      <a:pPr algn="just"/>
                      <a:r>
                        <a:rPr lang="en-US" sz="1000">
                          <a:effectLst/>
                        </a:rPr>
                        <a:t>0.117 kg</a:t>
                      </a:r>
                      <a:endParaRPr lang="en-US" sz="100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12"/>
                  </a:ext>
                </a:extLst>
              </a:tr>
              <a:tr h="213285">
                <a:tc>
                  <a:txBody>
                    <a:bodyPr/>
                    <a:lstStyle/>
                    <a:p>
                      <a:pPr algn="just"/>
                      <a:r>
                        <a:rPr lang="en-US" sz="1000" dirty="0">
                          <a:effectLst/>
                          <a:latin typeface="Times New Roman" panose="02020603050405020304" pitchFamily="18" charset="0"/>
                          <a:cs typeface="Times New Roman" panose="02020603050405020304" pitchFamily="18" charset="0"/>
                        </a:rPr>
                        <a:t>Total Mass</a:t>
                      </a:r>
                    </a:p>
                  </a:txBody>
                  <a:tcPr marL="68580" marR="68580" marT="0" marB="0"/>
                </a:tc>
                <a:tc>
                  <a:txBody>
                    <a:bodyPr/>
                    <a:lstStyle/>
                    <a:p>
                      <a:pPr algn="just"/>
                      <a:r>
                        <a:rPr lang="en-US" sz="1000" dirty="0">
                          <a:effectLst/>
                        </a:rPr>
                        <a:t>6.760744 kg</a:t>
                      </a:r>
                      <a:endParaRPr lang="en-US" sz="1000" dirty="0">
                        <a:effectLst/>
                        <a:latin typeface="Times New Roman" panose="02020603050405020304" pitchFamily="18" charset="0"/>
                      </a:endParaRPr>
                    </a:p>
                  </a:txBody>
                  <a:tcPr marL="68580" marR="68580" marT="0" marB="0"/>
                </a:tc>
                <a:extLst>
                  <a:ext uri="{0D108BD9-81ED-4DB2-BD59-A6C34878D82A}">
                    <a16:rowId xmlns="" xmlns:a16="http://schemas.microsoft.com/office/drawing/2014/main" val="10013"/>
                  </a:ext>
                </a:extLst>
              </a:tr>
            </a:tbl>
          </a:graphicData>
        </a:graphic>
      </p:graphicFrame>
      <p:sp>
        <p:nvSpPr>
          <p:cNvPr id="6" name="TextBox 5"/>
          <p:cNvSpPr txBox="1"/>
          <p:nvPr/>
        </p:nvSpPr>
        <p:spPr>
          <a:xfrm>
            <a:off x="493371" y="870509"/>
            <a:ext cx="6481267" cy="307777"/>
          </a:xfrm>
          <a:prstGeom prst="rect">
            <a:avLst/>
          </a:prstGeom>
          <a:noFill/>
        </p:spPr>
        <p:txBody>
          <a:bodyPr wrap="square" rtlCol="0">
            <a:spAutoFit/>
          </a:bodyPr>
          <a:lstStyle/>
          <a:p>
            <a:r>
              <a:rPr lang="en-US" b="1" dirty="0" smtClean="0"/>
              <a:t>Total Volume                                          Total Mass</a:t>
            </a:r>
            <a:endParaRPr lang="en-US" b="1" dirty="0"/>
          </a:p>
        </p:txBody>
      </p:sp>
    </p:spTree>
    <p:extLst>
      <p:ext uri="{BB962C8B-B14F-4D97-AF65-F5344CB8AC3E}">
        <p14:creationId xmlns:p14="http://schemas.microsoft.com/office/powerpoint/2010/main" val="373416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999" y="376733"/>
            <a:ext cx="6447501" cy="990600"/>
          </a:xfrm>
        </p:spPr>
        <p:txBody>
          <a:bodyPr/>
          <a:lstStyle/>
          <a:p>
            <a:r>
              <a:rPr lang="en-US" dirty="0" smtClean="0"/>
              <a:t>Implementation of task 4</a:t>
            </a:r>
            <a:br>
              <a:rPr lang="en-US" dirty="0" smtClean="0"/>
            </a:br>
            <a:endParaRPr lang="en-US" dirty="0"/>
          </a:p>
        </p:txBody>
      </p:sp>
      <p:sp>
        <p:nvSpPr>
          <p:cNvPr id="3" name="Text Placeholder 2"/>
          <p:cNvSpPr>
            <a:spLocks noGrp="1"/>
          </p:cNvSpPr>
          <p:nvPr>
            <p:ph type="body" idx="1"/>
          </p:nvPr>
        </p:nvSpPr>
        <p:spPr>
          <a:xfrm>
            <a:off x="237261" y="1259611"/>
            <a:ext cx="2088896" cy="2910580"/>
          </a:xfrm>
        </p:spPr>
        <p:txBody>
          <a:bodyPr/>
          <a:lstStyle/>
          <a:p>
            <a:r>
              <a:rPr lang="en-US" dirty="0">
                <a:latin typeface="Times New Roman" panose="02020603050405020304" pitchFamily="18" charset="0"/>
                <a:cs typeface="Times New Roman" panose="02020603050405020304" pitchFamily="18" charset="0"/>
              </a:rPr>
              <a:t>Total weight of the building materials = 6.760744 kg =&gt;14.8736368 pounds</a:t>
            </a:r>
          </a:p>
          <a:p>
            <a:r>
              <a:rPr lang="en-US" dirty="0">
                <a:latin typeface="Times New Roman" panose="02020603050405020304" pitchFamily="18" charset="0"/>
                <a:cs typeface="Times New Roman" panose="02020603050405020304" pitchFamily="18" charset="0"/>
              </a:rPr>
              <a:t>The mass of electronics = 10.17 pounds</a:t>
            </a:r>
          </a:p>
          <a:p>
            <a:r>
              <a:rPr lang="en-US" dirty="0">
                <a:latin typeface="Times New Roman" panose="02020603050405020304" pitchFamily="18" charset="0"/>
                <a:cs typeface="Times New Roman" panose="02020603050405020304" pitchFamily="18" charset="0"/>
              </a:rPr>
              <a:t>Maximum Mass of the payload = 25 pounds</a:t>
            </a:r>
          </a:p>
          <a:p>
            <a:r>
              <a:rPr lang="en-US" dirty="0">
                <a:latin typeface="Times New Roman" panose="02020603050405020304" pitchFamily="18" charset="0"/>
                <a:cs typeface="Times New Roman" panose="02020603050405020304" pitchFamily="18" charset="0"/>
              </a:rPr>
              <a:t>Total weight </a:t>
            </a:r>
            <a:r>
              <a:rPr lang="en-US" dirty="0" smtClean="0">
                <a:latin typeface="Times New Roman" panose="02020603050405020304" pitchFamily="18" charset="0"/>
                <a:cs typeface="Times New Roman" panose="02020603050405020304" pitchFamily="18" charset="0"/>
              </a:rPr>
              <a:t>=22.72727 </a:t>
            </a:r>
            <a:r>
              <a:rPr lang="en-US" dirty="0">
                <a:latin typeface="Times New Roman" panose="02020603050405020304" pitchFamily="18" charset="0"/>
                <a:cs typeface="Times New Roman" panose="02020603050405020304" pitchFamily="18" charset="0"/>
              </a:rPr>
              <a:t>kg</a:t>
            </a:r>
          </a:p>
          <a:p>
            <a:pPr marL="160020" indent="0">
              <a:buNone/>
            </a:pPr>
            <a:endParaRPr lang="en-US" dirty="0"/>
          </a:p>
        </p:txBody>
      </p:sp>
      <p:sp>
        <p:nvSpPr>
          <p:cNvPr id="4" name="TextBox 3"/>
          <p:cNvSpPr txBox="1"/>
          <p:nvPr/>
        </p:nvSpPr>
        <p:spPr>
          <a:xfrm>
            <a:off x="213207" y="978969"/>
            <a:ext cx="2198623"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Total Mass breakdown</a:t>
            </a:r>
            <a:r>
              <a:rPr lang="en-US" b="1" dirty="0" smtClean="0"/>
              <a:t>:</a:t>
            </a:r>
            <a:endParaRPr lang="en-US" b="1" dirty="0"/>
          </a:p>
        </p:txBody>
      </p:sp>
      <p:sp>
        <p:nvSpPr>
          <p:cNvPr id="5" name="TextBox 4"/>
          <p:cNvSpPr txBox="1"/>
          <p:nvPr/>
        </p:nvSpPr>
        <p:spPr>
          <a:xfrm>
            <a:off x="2201875" y="978969"/>
            <a:ext cx="2421332"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Total Water Displacement</a:t>
            </a:r>
            <a:r>
              <a:rPr lang="en-US" b="1" dirty="0" smtClean="0"/>
              <a:t>:</a:t>
            </a:r>
            <a:endParaRPr lang="en-US" b="1" dirty="0"/>
          </a:p>
        </p:txBody>
      </p:sp>
      <mc:AlternateContent xmlns:mc="http://schemas.openxmlformats.org/markup-compatibility/2006">
        <mc:Choice xmlns:a14="http://schemas.microsoft.com/office/drawing/2010/main" Requires="a14">
          <p:sp>
            <p:nvSpPr>
              <p:cNvPr id="6" name="TextBox 5"/>
              <p:cNvSpPr txBox="1"/>
              <p:nvPr/>
            </p:nvSpPr>
            <p:spPr>
              <a:xfrm>
                <a:off x="2201875" y="1389848"/>
                <a:ext cx="2253082" cy="1368773"/>
              </a:xfrm>
              <a:prstGeom prst="rect">
                <a:avLst/>
              </a:prstGeom>
              <a:noFill/>
            </p:spPr>
            <p:txBody>
              <a:bodyPr wrap="square" rtlCol="0">
                <a:spAutoFit/>
              </a:bodyPr>
              <a:lstStyle/>
              <a:p>
                <a:pPr lvl="0"/>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𝑇𝑜𝑡𝑎𝑙</m:t>
                      </m:r>
                      <m:r>
                        <a:rPr lang="en-US" b="0">
                          <a:latin typeface="Cambria Math" panose="02040503050406030204" pitchFamily="18" charset="0"/>
                        </a:rPr>
                        <m:t> </m:t>
                      </m:r>
                      <m:r>
                        <a:rPr lang="en-US" b="0" i="1">
                          <a:latin typeface="Cambria Math" panose="02040503050406030204" pitchFamily="18" charset="0"/>
                        </a:rPr>
                        <m:t>𝑚𝑎𝑠𝑠</m:t>
                      </m:r>
                      <m:r>
                        <a:rPr lang="en-US" b="0">
                          <a:latin typeface="Cambria Math" panose="02040503050406030204" pitchFamily="18" charset="0"/>
                        </a:rPr>
                        <m:t>              =</m:t>
                      </m:r>
                      <m:r>
                        <a:rPr lang="en-US" b="0" i="1">
                          <a:latin typeface="Cambria Math" panose="02040503050406030204" pitchFamily="18" charset="0"/>
                        </a:rPr>
                        <m:t>22</m:t>
                      </m:r>
                      <m:r>
                        <a:rPr lang="en-US" b="0">
                          <a:latin typeface="Cambria Math" panose="02040503050406030204" pitchFamily="18" charset="0"/>
                        </a:rPr>
                        <m:t>.</m:t>
                      </m:r>
                      <m:r>
                        <a:rPr lang="en-US" b="0" i="1">
                          <a:latin typeface="Cambria Math" panose="02040503050406030204" pitchFamily="18" charset="0"/>
                        </a:rPr>
                        <m:t>72727</m:t>
                      </m:r>
                      <m:r>
                        <a:rPr lang="en-US" b="0" i="1">
                          <a:latin typeface="Cambria Math" panose="02040503050406030204" pitchFamily="18" charset="0"/>
                        </a:rPr>
                        <m:t>𝑘𝑔</m:t>
                      </m:r>
                    </m:oMath>
                  </m:oMathPara>
                </a14:m>
                <a:endParaRPr lang="en-US" dirty="0">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𝑣</m:t>
                      </m:r>
                      <m:r>
                        <a:rPr lang="en-US" b="0">
                          <a:latin typeface="Cambria Math" panose="02040503050406030204" pitchFamily="18" charset="0"/>
                        </a:rPr>
                        <m:t>                         =</m:t>
                      </m:r>
                      <m:f>
                        <m:fPr>
                          <m:ctrlPr>
                            <a:rPr lang="en-US" i="1">
                              <a:latin typeface="Cambria Math" panose="02040503050406030204" pitchFamily="18" charset="0"/>
                            </a:rPr>
                          </m:ctrlPr>
                        </m:fPr>
                        <m:num>
                          <m:r>
                            <a:rPr lang="en-US" b="0" i="1">
                              <a:latin typeface="Cambria Math" panose="02040503050406030204" pitchFamily="18" charset="0"/>
                            </a:rPr>
                            <m:t>22</m:t>
                          </m:r>
                          <m:r>
                            <a:rPr lang="en-US" b="0">
                              <a:latin typeface="Cambria Math" panose="02040503050406030204" pitchFamily="18" charset="0"/>
                            </a:rPr>
                            <m:t>.</m:t>
                          </m:r>
                          <m:r>
                            <a:rPr lang="en-US" b="0" i="1">
                              <a:latin typeface="Cambria Math" panose="02040503050406030204" pitchFamily="18" charset="0"/>
                            </a:rPr>
                            <m:t>72727</m:t>
                          </m:r>
                        </m:num>
                        <m:den>
                          <m:r>
                            <a:rPr lang="en-US" b="0" i="1">
                              <a:latin typeface="Cambria Math" panose="02040503050406030204" pitchFamily="18" charset="0"/>
                            </a:rPr>
                            <m:t>1000</m:t>
                          </m:r>
                        </m:den>
                      </m:f>
                    </m:oMath>
                  </m:oMathPara>
                </a14:m>
                <a:endParaRPr lang="en-US" dirty="0">
                  <a:latin typeface="Times New Roman" panose="02020603050405020304" pitchFamily="18" charset="0"/>
                  <a:cs typeface="Times New Roman" panose="02020603050405020304" pitchFamily="18" charset="0"/>
                </a:endParaRPr>
              </a:p>
              <a:p>
                <a:pPr lvl="0"/>
                <a14:m>
                  <m:oMathPara xmlns:m="http://schemas.openxmlformats.org/officeDocument/2006/math">
                    <m:oMathParaPr>
                      <m:jc m:val="centerGroup"/>
                    </m:oMathParaPr>
                    <m:oMath xmlns:m="http://schemas.openxmlformats.org/officeDocument/2006/math">
                      <m:r>
                        <a:rPr lang="en-US" b="0" i="1">
                          <a:latin typeface="Cambria Math" panose="02040503050406030204" pitchFamily="18" charset="0"/>
                        </a:rPr>
                        <m:t>𝑣</m:t>
                      </m:r>
                      <m:r>
                        <a:rPr lang="en-US" b="0">
                          <a:latin typeface="Cambria Math" panose="02040503050406030204" pitchFamily="18" charset="0"/>
                        </a:rPr>
                        <m:t>                         =</m:t>
                      </m:r>
                      <m:r>
                        <a:rPr lang="en-US" b="0" i="1">
                          <a:latin typeface="Cambria Math" panose="02040503050406030204" pitchFamily="18" charset="0"/>
                        </a:rPr>
                        <m:t>2</m:t>
                      </m:r>
                      <m:r>
                        <a:rPr lang="en-US" b="0">
                          <a:latin typeface="Cambria Math" panose="02040503050406030204" pitchFamily="18" charset="0"/>
                        </a:rPr>
                        <m:t>.</m:t>
                      </m:r>
                      <m:r>
                        <a:rPr lang="en-US" b="0" i="1">
                          <a:latin typeface="Cambria Math" panose="02040503050406030204" pitchFamily="18" charset="0"/>
                        </a:rPr>
                        <m:t>272727</m:t>
                      </m:r>
                      <m:r>
                        <a:rPr lang="en-US" b="0">
                          <a:latin typeface="Cambria Math" panose="02040503050406030204" pitchFamily="18" charset="0"/>
                        </a:rPr>
                        <m:t>×</m:t>
                      </m:r>
                      <m:sSup>
                        <m:sSupPr>
                          <m:ctrlPr>
                            <a:rPr lang="en-US" i="1">
                              <a:latin typeface="Cambria Math" panose="02040503050406030204" pitchFamily="18" charset="0"/>
                            </a:rPr>
                          </m:ctrlPr>
                        </m:sSupPr>
                        <m:e>
                          <m:r>
                            <a:rPr lang="en-US" b="0" i="1">
                              <a:latin typeface="Cambria Math" panose="02040503050406030204" pitchFamily="18" charset="0"/>
                            </a:rPr>
                            <m:t>10</m:t>
                          </m:r>
                        </m:e>
                        <m:sup>
                          <m:r>
                            <a:rPr lang="en-US" b="0" i="1">
                              <a:latin typeface="Cambria Math" panose="02040503050406030204" pitchFamily="18" charset="0"/>
                            </a:rPr>
                            <m:t>−2</m:t>
                          </m:r>
                        </m:sup>
                      </m:sSup>
                      <m:sSup>
                        <m:sSupPr>
                          <m:ctrlPr>
                            <a:rPr lang="en-US" i="1">
                              <a:latin typeface="Cambria Math" panose="02040503050406030204" pitchFamily="18" charset="0"/>
                            </a:rPr>
                          </m:ctrlPr>
                        </m:sSupPr>
                        <m:e>
                          <m:r>
                            <a:rPr lang="en-US" b="0" i="1">
                              <a:latin typeface="Cambria Math" panose="02040503050406030204" pitchFamily="18" charset="0"/>
                            </a:rPr>
                            <m:t>𝑚</m:t>
                          </m:r>
                        </m:e>
                        <m:sup>
                          <m:r>
                            <a:rPr lang="en-US" b="0" i="1">
                              <a:latin typeface="Cambria Math" panose="02040503050406030204" pitchFamily="18" charset="0"/>
                            </a:rPr>
                            <m:t>3</m:t>
                          </m:r>
                        </m:sup>
                      </m:sSup>
                    </m:oMath>
                  </m:oMathPara>
                </a14:m>
                <a:endParaRPr lang="en-US" dirty="0">
                  <a:latin typeface="Times New Roman" panose="02020603050405020304" pitchFamily="18" charset="0"/>
                  <a:cs typeface="Times New Roman" panose="02020603050405020304"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2201875" y="1389848"/>
                <a:ext cx="2253082" cy="1368773"/>
              </a:xfrm>
              <a:prstGeom prst="rect">
                <a:avLst/>
              </a:prstGeom>
              <a:blipFill rotWithShape="0">
                <a:blip r:embed="rId3"/>
                <a:stretch>
                  <a:fillRect/>
                </a:stretch>
              </a:blipFill>
            </p:spPr>
            <p:txBody>
              <a:bodyPr/>
              <a:lstStyle/>
              <a:p>
                <a:r>
                  <a:rPr lang="en-US">
                    <a:noFill/>
                  </a:rPr>
                  <a:t> </a:t>
                </a:r>
              </a:p>
            </p:txBody>
          </p:sp>
        </mc:Fallback>
      </mc:AlternateContent>
      <p:graphicFrame>
        <p:nvGraphicFramePr>
          <p:cNvPr id="7" name="Object 6"/>
          <p:cNvGraphicFramePr>
            <a:graphicFrameLocks noChangeAspect="1"/>
          </p:cNvGraphicFramePr>
          <p:nvPr>
            <p:extLst>
              <p:ext uri="{D42A27DB-BD31-4B8C-83A1-F6EECF244321}">
                <p14:modId xmlns:p14="http://schemas.microsoft.com/office/powerpoint/2010/main" val="3795040975"/>
              </p:ext>
            </p:extLst>
          </p:nvPr>
        </p:nvGraphicFramePr>
        <p:xfrm>
          <a:off x="4569865" y="1407193"/>
          <a:ext cx="1238250" cy="241300"/>
        </p:xfrm>
        <a:graphic>
          <a:graphicData uri="http://schemas.openxmlformats.org/presentationml/2006/ole">
            <mc:AlternateContent xmlns:mc="http://schemas.openxmlformats.org/markup-compatibility/2006">
              <mc:Choice xmlns:v="urn:schemas-microsoft-com:vml" Requires="v">
                <p:oleObj spid="_x0000_s7250" name="Equation" r:id="rId4" imgW="1244520" imgH="241200" progId="Equation.3">
                  <p:embed/>
                </p:oleObj>
              </mc:Choice>
              <mc:Fallback>
                <p:oleObj name="Equation" r:id="rId4" imgW="1244520" imgH="241200" progId="Equation.3">
                  <p:embed/>
                  <p:pic>
                    <p:nvPicPr>
                      <p:cNvPr id="0" name=""/>
                      <p:cNvPicPr>
                        <a:picLocks noChangeAspect="1" noChangeArrowheads="1"/>
                      </p:cNvPicPr>
                      <p:nvPr/>
                    </p:nvPicPr>
                    <p:blipFill>
                      <a:blip r:embed="rId5"/>
                      <a:srcRect/>
                      <a:stretch>
                        <a:fillRect/>
                      </a:stretch>
                    </p:blipFill>
                    <p:spPr bwMode="auto">
                      <a:xfrm>
                        <a:off x="4569865" y="1407193"/>
                        <a:ext cx="1238250" cy="24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91157929"/>
              </p:ext>
            </p:extLst>
          </p:nvPr>
        </p:nvGraphicFramePr>
        <p:xfrm>
          <a:off x="4569865" y="1744143"/>
          <a:ext cx="2231137" cy="450850"/>
        </p:xfrm>
        <a:graphic>
          <a:graphicData uri="http://schemas.openxmlformats.org/presentationml/2006/ole">
            <mc:AlternateContent xmlns:mc="http://schemas.openxmlformats.org/markup-compatibility/2006">
              <mc:Choice xmlns:v="urn:schemas-microsoft-com:vml" Requires="v">
                <p:oleObj spid="_x0000_s7251" name="Equation" r:id="rId6" imgW="2730500" imgH="457200" progId="Equation.3">
                  <p:embed/>
                </p:oleObj>
              </mc:Choice>
              <mc:Fallback>
                <p:oleObj name="Equation" r:id="rId6" imgW="27305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69865" y="1744143"/>
                        <a:ext cx="2231137" cy="450850"/>
                      </a:xfrm>
                      <a:prstGeom prst="rect">
                        <a:avLst/>
                      </a:prstGeom>
                      <a:noFill/>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695617566"/>
              </p:ext>
            </p:extLst>
          </p:nvPr>
        </p:nvGraphicFramePr>
        <p:xfrm>
          <a:off x="4569865" y="2290643"/>
          <a:ext cx="3078162" cy="552450"/>
        </p:xfrm>
        <a:graphic>
          <a:graphicData uri="http://schemas.openxmlformats.org/presentationml/2006/ole">
            <mc:AlternateContent xmlns:mc="http://schemas.openxmlformats.org/markup-compatibility/2006">
              <mc:Choice xmlns:v="urn:schemas-microsoft-com:vml" Requires="v">
                <p:oleObj spid="_x0000_s7252" name="Equation" r:id="rId8" imgW="4406760" imgH="558720" progId="Equation.3">
                  <p:embed/>
                </p:oleObj>
              </mc:Choice>
              <mc:Fallback>
                <p:oleObj name="Equation" r:id="rId8" imgW="4406760" imgH="558720" progId="Equation.3">
                  <p:embed/>
                  <p:pic>
                    <p:nvPicPr>
                      <p:cNvPr id="0" name=""/>
                      <p:cNvPicPr>
                        <a:picLocks noChangeAspect="1" noChangeArrowheads="1"/>
                      </p:cNvPicPr>
                      <p:nvPr/>
                    </p:nvPicPr>
                    <p:blipFill>
                      <a:blip r:embed="rId9"/>
                      <a:srcRect/>
                      <a:stretch>
                        <a:fillRect/>
                      </a:stretch>
                    </p:blipFill>
                    <p:spPr bwMode="auto">
                      <a:xfrm>
                        <a:off x="4569865" y="2290643"/>
                        <a:ext cx="3078162" cy="552450"/>
                      </a:xfrm>
                      <a:prstGeom prst="rect">
                        <a:avLst/>
                      </a:prstGeom>
                      <a:noFill/>
                      <a:extLst/>
                    </p:spPr>
                  </p:pic>
                </p:oleObj>
              </mc:Fallback>
            </mc:AlternateContent>
          </a:graphicData>
        </a:graphic>
      </p:graphicFrame>
      <p:cxnSp>
        <p:nvCxnSpPr>
          <p:cNvPr id="11" name="Straight Connector 10"/>
          <p:cNvCxnSpPr>
            <a:stCxn id="5" idx="1"/>
          </p:cNvCxnSpPr>
          <p:nvPr/>
        </p:nvCxnSpPr>
        <p:spPr>
          <a:xfrm>
            <a:off x="2201875" y="1132858"/>
            <a:ext cx="0" cy="3710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445584" y="1132856"/>
            <a:ext cx="7583" cy="365589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18" name="Object 17"/>
          <p:cNvGraphicFramePr>
            <a:graphicFrameLocks noChangeAspect="1"/>
          </p:cNvGraphicFramePr>
          <p:nvPr>
            <p:extLst>
              <p:ext uri="{D42A27DB-BD31-4B8C-83A1-F6EECF244321}">
                <p14:modId xmlns:p14="http://schemas.microsoft.com/office/powerpoint/2010/main" val="4045137601"/>
              </p:ext>
            </p:extLst>
          </p:nvPr>
        </p:nvGraphicFramePr>
        <p:xfrm>
          <a:off x="4569865" y="2940503"/>
          <a:ext cx="914400" cy="177800"/>
        </p:xfrm>
        <a:graphic>
          <a:graphicData uri="http://schemas.openxmlformats.org/presentationml/2006/ole">
            <mc:AlternateContent xmlns:mc="http://schemas.openxmlformats.org/markup-compatibility/2006">
              <mc:Choice xmlns:v="urn:schemas-microsoft-com:vml" Requires="v">
                <p:oleObj spid="_x0000_s7253" name="Equation" r:id="rId10" imgW="914003" imgH="177723" progId="Equation.3">
                  <p:embed/>
                </p:oleObj>
              </mc:Choice>
              <mc:Fallback>
                <p:oleObj name="Equation" r:id="rId10" imgW="914003" imgH="177723"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69865" y="2940503"/>
                        <a:ext cx="9144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TextBox 18"/>
          <p:cNvSpPr txBox="1"/>
          <p:nvPr/>
        </p:nvSpPr>
        <p:spPr>
          <a:xfrm>
            <a:off x="4442498" y="978968"/>
            <a:ext cx="2494637"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Height of Submerged Ship</a:t>
            </a:r>
            <a:r>
              <a:rPr lang="en-US" b="1" dirty="0" smtClean="0"/>
              <a:t>:</a:t>
            </a:r>
            <a:endParaRPr lang="en-US" b="1" dirty="0"/>
          </a:p>
        </p:txBody>
      </p:sp>
    </p:spTree>
    <p:extLst>
      <p:ext uri="{BB962C8B-B14F-4D97-AF65-F5344CB8AC3E}">
        <p14:creationId xmlns:p14="http://schemas.microsoft.com/office/powerpoint/2010/main" val="1086898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Task 4 Implementation (Cont)</a:t>
            </a:r>
            <a:r>
              <a:rPr lang="en-US" b="1" dirty="0"/>
              <a:t/>
            </a:r>
            <a:br>
              <a:rPr lang="en-US" b="1" dirty="0"/>
            </a:br>
            <a:r>
              <a:rPr lang="en-US" dirty="0"/>
              <a:t/>
            </a:r>
            <a:br>
              <a:rPr lang="en-US" dirty="0"/>
            </a:br>
            <a:r>
              <a:rPr lang="en-US" b="1" dirty="0"/>
              <a:t> </a:t>
            </a:r>
            <a:br>
              <a:rPr lang="en-US" b="1" dirty="0"/>
            </a:b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597708624"/>
              </p:ext>
            </p:extLst>
          </p:nvPr>
        </p:nvGraphicFramePr>
        <p:xfrm>
          <a:off x="489432" y="1314449"/>
          <a:ext cx="1822450" cy="425450"/>
        </p:xfrm>
        <a:graphic>
          <a:graphicData uri="http://schemas.openxmlformats.org/presentationml/2006/ole">
            <mc:AlternateContent xmlns:mc="http://schemas.openxmlformats.org/markup-compatibility/2006">
              <mc:Choice xmlns:v="urn:schemas-microsoft-com:vml" Requires="v">
                <p:oleObj spid="_x0000_s4274" name="Equation" r:id="rId3" imgW="1828800" imgH="431800" progId="Equation.3">
                  <p:embed/>
                </p:oleObj>
              </mc:Choice>
              <mc:Fallback>
                <p:oleObj name="Equation" r:id="rId3" imgW="1828800" imgH="431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432" y="1314449"/>
                        <a:ext cx="182245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29685700"/>
              </p:ext>
            </p:extLst>
          </p:nvPr>
        </p:nvGraphicFramePr>
        <p:xfrm>
          <a:off x="489432" y="1771853"/>
          <a:ext cx="1466850" cy="425450"/>
        </p:xfrm>
        <a:graphic>
          <a:graphicData uri="http://schemas.openxmlformats.org/presentationml/2006/ole">
            <mc:AlternateContent xmlns:mc="http://schemas.openxmlformats.org/markup-compatibility/2006">
              <mc:Choice xmlns:v="urn:schemas-microsoft-com:vml" Requires="v">
                <p:oleObj spid="_x0000_s4275" name="Equation" r:id="rId5" imgW="1473200" imgH="431800" progId="Equation.3">
                  <p:embed/>
                </p:oleObj>
              </mc:Choice>
              <mc:Fallback>
                <p:oleObj name="Equation" r:id="rId5" imgW="1473200" imgH="4318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432" y="1771853"/>
                        <a:ext cx="146685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774104680"/>
              </p:ext>
            </p:extLst>
          </p:nvPr>
        </p:nvGraphicFramePr>
        <p:xfrm>
          <a:off x="508001" y="2232229"/>
          <a:ext cx="1263650" cy="425450"/>
        </p:xfrm>
        <a:graphic>
          <a:graphicData uri="http://schemas.openxmlformats.org/presentationml/2006/ole">
            <mc:AlternateContent xmlns:mc="http://schemas.openxmlformats.org/markup-compatibility/2006">
              <mc:Choice xmlns:v="urn:schemas-microsoft-com:vml" Requires="v">
                <p:oleObj spid="_x0000_s4276" name="Equation" r:id="rId7" imgW="1269449" imgH="431613" progId="Equation.3">
                  <p:embed/>
                </p:oleObj>
              </mc:Choice>
              <mc:Fallback>
                <p:oleObj name="Equation" r:id="rId7" imgW="1269449" imgH="431613" progId="Equation.3">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8001" y="2232229"/>
                        <a:ext cx="1263650"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07061513"/>
              </p:ext>
            </p:extLst>
          </p:nvPr>
        </p:nvGraphicFramePr>
        <p:xfrm>
          <a:off x="508001" y="2703412"/>
          <a:ext cx="977900" cy="177800"/>
        </p:xfrm>
        <a:graphic>
          <a:graphicData uri="http://schemas.openxmlformats.org/presentationml/2006/ole">
            <mc:AlternateContent xmlns:mc="http://schemas.openxmlformats.org/markup-compatibility/2006">
              <mc:Choice xmlns:v="urn:schemas-microsoft-com:vml" Requires="v">
                <p:oleObj spid="_x0000_s4277" name="Equation" r:id="rId9" imgW="977476" imgH="177723" progId="Equation.3">
                  <p:embed/>
                </p:oleObj>
              </mc:Choice>
              <mc:Fallback>
                <p:oleObj name="Equation" r:id="rId9" imgW="977476" imgH="177723" progId="Equation.3">
                  <p:embed/>
                  <p:pic>
                    <p:nvPicPr>
                      <p:cNvPr id="0" name="Object 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001" y="2703412"/>
                        <a:ext cx="977900" cy="177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7"/>
          <p:cNvSpPr>
            <a:spLocks noChangeArrowheads="1"/>
          </p:cNvSpPr>
          <p:nvPr/>
        </p:nvSpPr>
        <p:spPr bwMode="auto">
          <a:xfrm>
            <a:off x="263347" y="27559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9875"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263347" y="38163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9875" algn="ctr"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a:t>
            </a:r>
            <a:endParaRPr kumimoji="0" lang="en-US" altLang="zh-CN" sz="1800" b="0" i="0" u="none" strike="noStrike" cap="none" normalizeH="0" baseline="0" smtClean="0">
              <a:ln>
                <a:noFill/>
              </a:ln>
              <a:solidFill>
                <a:schemeClr val="tx1"/>
              </a:solidFill>
              <a:effectLst/>
              <a:latin typeface="Arial" panose="020B0604020202020204"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4259589673"/>
              </p:ext>
            </p:extLst>
          </p:nvPr>
        </p:nvGraphicFramePr>
        <p:xfrm>
          <a:off x="392855" y="3173739"/>
          <a:ext cx="6243929" cy="1863198"/>
        </p:xfrm>
        <a:graphic>
          <a:graphicData uri="http://schemas.openxmlformats.org/drawingml/2006/table">
            <a:tbl>
              <a:tblPr firstRow="1" firstCol="1" bandRow="1">
                <a:tableStyleId>{5C22544A-7EE6-4342-B048-85BDC9FD1C3A}</a:tableStyleId>
              </a:tblPr>
              <a:tblGrid>
                <a:gridCol w="1364719">
                  <a:extLst>
                    <a:ext uri="{9D8B030D-6E8A-4147-A177-3AD203B41FA5}">
                      <a16:colId xmlns="" xmlns:a16="http://schemas.microsoft.com/office/drawing/2014/main" val="20000"/>
                    </a:ext>
                  </a:extLst>
                </a:gridCol>
                <a:gridCol w="1132593">
                  <a:extLst>
                    <a:ext uri="{9D8B030D-6E8A-4147-A177-3AD203B41FA5}">
                      <a16:colId xmlns="" xmlns:a16="http://schemas.microsoft.com/office/drawing/2014/main" val="20001"/>
                    </a:ext>
                  </a:extLst>
                </a:gridCol>
                <a:gridCol w="1248655">
                  <a:extLst>
                    <a:ext uri="{9D8B030D-6E8A-4147-A177-3AD203B41FA5}">
                      <a16:colId xmlns="" xmlns:a16="http://schemas.microsoft.com/office/drawing/2014/main" val="20002"/>
                    </a:ext>
                  </a:extLst>
                </a:gridCol>
                <a:gridCol w="1248655">
                  <a:extLst>
                    <a:ext uri="{9D8B030D-6E8A-4147-A177-3AD203B41FA5}">
                      <a16:colId xmlns="" xmlns:a16="http://schemas.microsoft.com/office/drawing/2014/main" val="20003"/>
                    </a:ext>
                  </a:extLst>
                </a:gridCol>
                <a:gridCol w="1249307">
                  <a:extLst>
                    <a:ext uri="{9D8B030D-6E8A-4147-A177-3AD203B41FA5}">
                      <a16:colId xmlns="" xmlns:a16="http://schemas.microsoft.com/office/drawing/2014/main" val="20004"/>
                    </a:ext>
                  </a:extLst>
                </a:gridCol>
              </a:tblGrid>
              <a:tr h="332144">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Part</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smtClean="0">
                          <a:effectLst/>
                          <a:latin typeface="Times New Roman" panose="02020603050405020304" pitchFamily="18" charset="0"/>
                          <a:cs typeface="Times New Roman" panose="02020603050405020304" pitchFamily="18" charset="0"/>
                        </a:rPr>
                        <a:t>cubic </a:t>
                      </a:r>
                      <a:r>
                        <a:rPr lang="en-US" sz="1200" kern="100" dirty="0">
                          <a:effectLst/>
                          <a:latin typeface="Times New Roman" panose="02020603050405020304" pitchFamily="18" charset="0"/>
                          <a:cs typeface="Times New Roman" panose="02020603050405020304" pitchFamily="18" charset="0"/>
                        </a:rPr>
                        <a:t>meters</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smtClean="0">
                          <a:effectLst/>
                          <a:latin typeface="Times New Roman" panose="02020603050405020304" pitchFamily="18" charset="0"/>
                          <a:cs typeface="Times New Roman" panose="02020603050405020304" pitchFamily="18" charset="0"/>
                        </a:rPr>
                        <a:t>meters</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smtClean="0">
                          <a:effectLst/>
                          <a:latin typeface="Times New Roman" panose="02020603050405020304" pitchFamily="18" charset="0"/>
                          <a:cs typeface="Times New Roman" panose="02020603050405020304" pitchFamily="18" charset="0"/>
                        </a:rPr>
                        <a:t>meters</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smtClean="0">
                          <a:effectLst/>
                          <a:latin typeface="Times New Roman" panose="02020603050405020304" pitchFamily="18" charset="0"/>
                          <a:cs typeface="Times New Roman" panose="02020603050405020304" pitchFamily="18" charset="0"/>
                        </a:rPr>
                        <a:t>meters</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0000"/>
                  </a:ext>
                </a:extLst>
              </a:tr>
              <a:tr h="170582">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Left semi-cone</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0.000931</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-0.1396</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0.4295</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-0.0389</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0001"/>
                  </a:ext>
                </a:extLst>
              </a:tr>
              <a:tr h="308327">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Right semi-cone</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0.000931</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0.1396</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0.4295</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-0.0389</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0002"/>
                  </a:ext>
                </a:extLst>
              </a:tr>
              <a:tr h="308327">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Left semi-cylinder</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0.01043</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-0.1396</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-0.0475</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0003"/>
                  </a:ext>
                </a:extLst>
              </a:tr>
              <a:tr h="341163">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Right semi-cylinder</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0.01043</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0.1396</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-0.0475</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0004"/>
                  </a:ext>
                </a:extLst>
              </a:tr>
              <a:tr h="341163">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Center of the buoyancy</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 </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a:effectLst/>
                          <a:latin typeface="Times New Roman" panose="02020603050405020304" pitchFamily="18" charset="0"/>
                          <a:cs typeface="Times New Roman" panose="02020603050405020304" pitchFamily="18" charset="0"/>
                        </a:rPr>
                        <a:t>0.035203</a:t>
                      </a:r>
                      <a:endParaRPr lang="en-US" sz="105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kern="100" dirty="0">
                          <a:effectLst/>
                          <a:latin typeface="Times New Roman" panose="02020603050405020304" pitchFamily="18" charset="0"/>
                          <a:cs typeface="Times New Roman" panose="02020603050405020304" pitchFamily="18" charset="0"/>
                        </a:rPr>
                        <a:t>-0.0468</a:t>
                      </a:r>
                      <a:endParaRPr lang="en-US" sz="105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 xmlns:a16="http://schemas.microsoft.com/office/drawing/2014/main" val="10005"/>
                  </a:ext>
                </a:extLst>
              </a:tr>
            </a:tbl>
          </a:graphicData>
        </a:graphic>
      </p:graphicFrame>
      <p:sp>
        <p:nvSpPr>
          <p:cNvPr id="14" name="TextBox 13"/>
          <p:cNvSpPr txBox="1"/>
          <p:nvPr/>
        </p:nvSpPr>
        <p:spPr>
          <a:xfrm>
            <a:off x="489432" y="929030"/>
            <a:ext cx="2005051"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Center of mass</a:t>
            </a:r>
            <a:endParaRPr lang="en-US" b="1" dirty="0">
              <a:latin typeface="Times New Roman" panose="02020603050405020304" pitchFamily="18" charset="0"/>
              <a:cs typeface="Times New Roman" panose="02020603050405020304" pitchFamily="18" charset="0"/>
            </a:endParaRPr>
          </a:p>
        </p:txBody>
      </p:sp>
      <p:sp>
        <p:nvSpPr>
          <p:cNvPr id="15" name="TextBox 14"/>
          <p:cNvSpPr txBox="1"/>
          <p:nvPr/>
        </p:nvSpPr>
        <p:spPr>
          <a:xfrm>
            <a:off x="419793" y="2880126"/>
            <a:ext cx="1961727"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Center of Buoyancy</a:t>
            </a:r>
            <a:endParaRPr lang="en-US" b="1" dirty="0">
              <a:latin typeface="Times New Roman" panose="02020603050405020304" pitchFamily="18" charset="0"/>
              <a:cs typeface="Times New Roman" panose="02020603050405020304" pitchFamily="18" charset="0"/>
            </a:endParaRPr>
          </a:p>
        </p:txBody>
      </p:sp>
      <p:pic>
        <p:nvPicPr>
          <p:cNvPr id="18" name="Picture 17"/>
          <p:cNvPicPr>
            <a:picLocks noChangeAspect="1"/>
          </p:cNvPicPr>
          <p:nvPr/>
        </p:nvPicPr>
        <p:blipFill rotWithShape="1">
          <a:blip r:embed="rId11">
            <a:extLst>
              <a:ext uri="{28A0092B-C50C-407E-A947-70E740481C1C}">
                <a14:useLocalDpi xmlns:a14="http://schemas.microsoft.com/office/drawing/2010/main" val="0"/>
              </a:ext>
            </a:extLst>
          </a:blip>
          <a:srcRect t="17609"/>
          <a:stretch/>
        </p:blipFill>
        <p:spPr>
          <a:xfrm>
            <a:off x="2557880" y="1265223"/>
            <a:ext cx="2888744" cy="1462262"/>
          </a:xfrm>
          <a:prstGeom prst="rect">
            <a:avLst/>
          </a:prstGeom>
        </p:spPr>
      </p:pic>
      <p:sp>
        <p:nvSpPr>
          <p:cNvPr id="19" name="TextBox 18"/>
          <p:cNvSpPr txBox="1"/>
          <p:nvPr/>
        </p:nvSpPr>
        <p:spPr>
          <a:xfrm>
            <a:off x="3243679" y="940529"/>
            <a:ext cx="2457908"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Metacentric Height</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61572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59"/>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Autofit/>
          </a:bodyPr>
          <a:lstStyle/>
          <a:p>
            <a:pPr lvl="0"/>
            <a:r>
              <a:rPr lang="en-US" b="1" dirty="0">
                <a:latin typeface="Times New Roman" panose="02020603050405020304" pitchFamily="18" charset="0"/>
                <a:cs typeface="Times New Roman" panose="02020603050405020304" pitchFamily="18" charset="0"/>
              </a:rPr>
              <a:t>Task 4 Implementation (Cont)</a:t>
            </a:r>
            <a:endParaRPr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147" y="2221932"/>
            <a:ext cx="2761539" cy="2381884"/>
          </a:xfrm>
          <a:prstGeom prst="rect">
            <a:avLst/>
          </a:prstGeom>
          <a:ln>
            <a:noFill/>
          </a:ln>
          <a:effectLst>
            <a:outerShdw blurRad="292100" dist="139700" dir="2700000" algn="tl" rotWithShape="0">
              <a:srgbClr val="333333">
                <a:alpha val="65000"/>
              </a:srgbClr>
            </a:outerShdw>
          </a:effectLst>
        </p:spPr>
      </p:pic>
      <p:sp>
        <p:nvSpPr>
          <p:cNvPr id="2" name="TextBox 1"/>
          <p:cNvSpPr txBox="1"/>
          <p:nvPr/>
        </p:nvSpPr>
        <p:spPr>
          <a:xfrm>
            <a:off x="663787" y="1036320"/>
            <a:ext cx="5858933" cy="738664"/>
          </a:xfrm>
          <a:prstGeom prst="rect">
            <a:avLst/>
          </a:prstGeom>
          <a:noFill/>
        </p:spPr>
        <p:txBody>
          <a:bodyPr wrap="square" rtlCol="0">
            <a:spAutoFit/>
          </a:bodyPr>
          <a:lstStyle/>
          <a:p>
            <a:pPr marL="285750" indent="-285750">
              <a:buFontTx/>
              <a:buChar char="-"/>
            </a:pPr>
            <a:r>
              <a:rPr lang="en-US" dirty="0" smtClean="0">
                <a:latin typeface="Times New Roman" panose="02020603050405020304" pitchFamily="18" charset="0"/>
                <a:cs typeface="Times New Roman" panose="02020603050405020304" pitchFamily="18" charset="0"/>
              </a:rPr>
              <a:t>Calculating Tilt.</a:t>
            </a:r>
          </a:p>
          <a:p>
            <a:pPr marL="285750" indent="-285750">
              <a:buFontTx/>
              <a:buChar char="-"/>
            </a:pPr>
            <a:r>
              <a:rPr lang="en-US" dirty="0" smtClean="0">
                <a:latin typeface="Times New Roman" panose="02020603050405020304" pitchFamily="18" charset="0"/>
                <a:cs typeface="Times New Roman" panose="02020603050405020304" pitchFamily="18" charset="0"/>
              </a:rPr>
              <a:t>From 0 -15 degrees.</a:t>
            </a:r>
          </a:p>
          <a:p>
            <a:pPr marL="285750" indent="-285750">
              <a:buFontTx/>
              <a:buChar char="-"/>
            </a:pPr>
            <a:r>
              <a:rPr lang="en-US" dirty="0" smtClean="0">
                <a:latin typeface="Times New Roman" panose="02020603050405020304" pitchFamily="18" charset="0"/>
                <a:cs typeface="Times New Roman" panose="02020603050405020304" pitchFamily="18" charset="0"/>
              </a:rPr>
              <a:t>Load displacement ranges from 0 m to 0.131 m.</a:t>
            </a:r>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mes New Roman" panose="02020603050405020304" pitchFamily="18" charset="0"/>
                <a:cs typeface="Times New Roman" panose="02020603050405020304" pitchFamily="18" charset="0"/>
              </a:rPr>
              <a:t>Implementation of Task 5</a:t>
            </a:r>
            <a:endParaRPr lang="en-US" b="1"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08001" y="1137639"/>
            <a:ext cx="2944773" cy="2910580"/>
          </a:xfrm>
        </p:spPr>
        <p:txBody>
          <a:bodyPr/>
          <a:lstStyle/>
          <a:p>
            <a:r>
              <a:rPr lang="en-US" dirty="0" smtClean="0">
                <a:latin typeface="Times New Roman" panose="02020603050405020304" pitchFamily="18" charset="0"/>
                <a:cs typeface="Times New Roman" panose="02020603050405020304" pitchFamily="18" charset="0"/>
              </a:rPr>
              <a:t>Drag Force</a:t>
            </a:r>
          </a:p>
          <a:p>
            <a:r>
              <a:rPr lang="en-US" dirty="0" smtClean="0">
                <a:latin typeface="Times New Roman" panose="02020603050405020304" pitchFamily="18" charset="0"/>
                <a:cs typeface="Times New Roman" panose="02020603050405020304" pitchFamily="18" charset="0"/>
              </a:rPr>
              <a:t>Lift Force</a:t>
            </a:r>
          </a:p>
          <a:p>
            <a:r>
              <a:rPr lang="en-US" dirty="0" smtClean="0">
                <a:latin typeface="Times New Roman" panose="02020603050405020304" pitchFamily="18" charset="0"/>
                <a:cs typeface="Times New Roman" panose="02020603050405020304" pitchFamily="18" charset="0"/>
              </a:rPr>
              <a:t>This </a:t>
            </a:r>
            <a:r>
              <a:rPr lang="en-US" dirty="0">
                <a:latin typeface="Times New Roman" panose="02020603050405020304" pitchFamily="18" charset="0"/>
                <a:cs typeface="Times New Roman" panose="02020603050405020304" pitchFamily="18" charset="0"/>
              </a:rPr>
              <a:t>will compute the fluid dynamics of the design. </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We identified it by using flow simulation.</a:t>
            </a:r>
          </a:p>
          <a:p>
            <a:pPr marL="160020"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7637" y="3160127"/>
            <a:ext cx="3448227" cy="156853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97262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Implementation of Task 6</a:t>
            </a:r>
            <a:br>
              <a:rPr lang="en-US" b="1" dirty="0"/>
            </a:br>
            <a:endParaRPr lang="en-US" dirty="0"/>
          </a:p>
        </p:txBody>
      </p:sp>
      <p:sp>
        <p:nvSpPr>
          <p:cNvPr id="3" name="Text Placeholder 2"/>
          <p:cNvSpPr>
            <a:spLocks noGrp="1"/>
          </p:cNvSpPr>
          <p:nvPr>
            <p:ph type="body" idx="1"/>
          </p:nvPr>
        </p:nvSpPr>
        <p:spPr>
          <a:xfrm>
            <a:off x="347066" y="952500"/>
            <a:ext cx="6447501" cy="2910580"/>
          </a:xfrm>
        </p:spPr>
        <p:txBody>
          <a:bodyPr/>
          <a:lstStyle/>
          <a:p>
            <a:pPr marL="160020" indent="0">
              <a:buNone/>
            </a:pPr>
            <a:r>
              <a:rPr lang="en-US" b="1" dirty="0">
                <a:latin typeface="Times New Roman" panose="02020603050405020304" pitchFamily="18" charset="0"/>
                <a:cs typeface="Times New Roman" panose="02020603050405020304" pitchFamily="18" charset="0"/>
              </a:rPr>
              <a:t>Flow simulation</a:t>
            </a:r>
          </a:p>
          <a:p>
            <a:pPr marL="160020" indent="0">
              <a:buNone/>
            </a:pPr>
            <a:endParaRPr lang="en-US" dirty="0"/>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95784" y="1375258"/>
            <a:ext cx="3339794" cy="1580083"/>
          </a:xfrm>
          <a:prstGeom prst="rect">
            <a:avLst/>
          </a:prstGeom>
          <a:ln>
            <a:noFill/>
          </a:ln>
          <a:effectLst>
            <a:outerShdw blurRad="292100" dist="139700" dir="2700000" algn="tl" rotWithShape="0">
              <a:srgbClr val="333333">
                <a:alpha val="65000"/>
              </a:srgbClr>
            </a:outerShdw>
          </a:effectLst>
        </p:spPr>
      </p:pic>
      <p:graphicFrame>
        <p:nvGraphicFramePr>
          <p:cNvPr id="5" name="Table 4"/>
          <p:cNvGraphicFramePr>
            <a:graphicFrameLocks noGrp="1"/>
          </p:cNvGraphicFramePr>
          <p:nvPr>
            <p:extLst>
              <p:ext uri="{D42A27DB-BD31-4B8C-83A1-F6EECF244321}">
                <p14:modId xmlns:p14="http://schemas.microsoft.com/office/powerpoint/2010/main" val="3506467153"/>
              </p:ext>
            </p:extLst>
          </p:nvPr>
        </p:nvGraphicFramePr>
        <p:xfrm>
          <a:off x="508003" y="3321641"/>
          <a:ext cx="3844542" cy="1668952"/>
        </p:xfrm>
        <a:graphic>
          <a:graphicData uri="http://schemas.openxmlformats.org/drawingml/2006/table">
            <a:tbl>
              <a:tblPr firstRow="1" firstCol="1" bandRow="1">
                <a:tableStyleId>{5C22544A-7EE6-4342-B048-85BDC9FD1C3A}</a:tableStyleId>
              </a:tblPr>
              <a:tblGrid>
                <a:gridCol w="1281514">
                  <a:extLst>
                    <a:ext uri="{9D8B030D-6E8A-4147-A177-3AD203B41FA5}">
                      <a16:colId xmlns="" xmlns:a16="http://schemas.microsoft.com/office/drawing/2014/main" val="1787528838"/>
                    </a:ext>
                  </a:extLst>
                </a:gridCol>
                <a:gridCol w="1281514">
                  <a:extLst>
                    <a:ext uri="{9D8B030D-6E8A-4147-A177-3AD203B41FA5}">
                      <a16:colId xmlns="" xmlns:a16="http://schemas.microsoft.com/office/drawing/2014/main" val="2583144896"/>
                    </a:ext>
                  </a:extLst>
                </a:gridCol>
                <a:gridCol w="1281514">
                  <a:extLst>
                    <a:ext uri="{9D8B030D-6E8A-4147-A177-3AD203B41FA5}">
                      <a16:colId xmlns="" xmlns:a16="http://schemas.microsoft.com/office/drawing/2014/main" val="3999392779"/>
                    </a:ext>
                  </a:extLst>
                </a:gridCol>
              </a:tblGrid>
              <a:tr h="208619">
                <a:tc>
                  <a:txBody>
                    <a:bodyPr/>
                    <a:lstStyle/>
                    <a:p>
                      <a:pPr marL="0" marR="0" algn="ctr">
                        <a:spcBef>
                          <a:spcPts val="0"/>
                        </a:spcBef>
                        <a:spcAft>
                          <a:spcPts val="0"/>
                        </a:spcAft>
                      </a:pPr>
                      <a:r>
                        <a:rPr lang="en-US" sz="1000" kern="100" dirty="0">
                          <a:effectLst/>
                        </a:rPr>
                        <a:t>Name</a:t>
                      </a:r>
                      <a:endParaRPr lang="en-US" sz="1050" kern="100" dirty="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Minimum</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Maximum</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 xmlns:a16="http://schemas.microsoft.com/office/drawing/2014/main" val="1263760914"/>
                  </a:ext>
                </a:extLst>
              </a:tr>
              <a:tr h="208619">
                <a:tc>
                  <a:txBody>
                    <a:bodyPr/>
                    <a:lstStyle/>
                    <a:p>
                      <a:pPr marL="0" marR="0" algn="ctr">
                        <a:spcBef>
                          <a:spcPts val="0"/>
                        </a:spcBef>
                        <a:spcAft>
                          <a:spcPts val="0"/>
                        </a:spcAft>
                      </a:pPr>
                      <a:r>
                        <a:rPr lang="en-US" sz="1000" kern="100">
                          <a:effectLst/>
                        </a:rPr>
                        <a:t>Volume</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gridSpan="2">
                  <a:txBody>
                    <a:bodyPr/>
                    <a:lstStyle/>
                    <a:p>
                      <a:pPr marL="0" marR="0" algn="ctr">
                        <a:spcBef>
                          <a:spcPts val="0"/>
                        </a:spcBef>
                        <a:spcAft>
                          <a:spcPts val="0"/>
                        </a:spcAft>
                      </a:pPr>
                      <a:r>
                        <a:rPr lang="en-US" sz="1000" kern="100">
                          <a:effectLst/>
                        </a:rPr>
                        <a:t>63527900 mm^3</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hMerge="1">
                  <a:txBody>
                    <a:bodyPr/>
                    <a:lstStyle/>
                    <a:p>
                      <a:endParaRPr lang="en-US"/>
                    </a:p>
                  </a:txBody>
                  <a:tcPr/>
                </a:tc>
                <a:extLst>
                  <a:ext uri="{0D108BD9-81ED-4DB2-BD59-A6C34878D82A}">
                    <a16:rowId xmlns="" xmlns:a16="http://schemas.microsoft.com/office/drawing/2014/main" val="791205610"/>
                  </a:ext>
                </a:extLst>
              </a:tr>
              <a:tr h="208619">
                <a:tc>
                  <a:txBody>
                    <a:bodyPr/>
                    <a:lstStyle/>
                    <a:p>
                      <a:pPr marL="0" marR="0" algn="ctr">
                        <a:spcBef>
                          <a:spcPts val="0"/>
                        </a:spcBef>
                        <a:spcAft>
                          <a:spcPts val="0"/>
                        </a:spcAft>
                      </a:pPr>
                      <a:r>
                        <a:rPr lang="en-US" sz="1000" kern="100">
                          <a:effectLst/>
                        </a:rPr>
                        <a:t>Mass</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gridSpan="2">
                  <a:txBody>
                    <a:bodyPr/>
                    <a:lstStyle/>
                    <a:p>
                      <a:pPr marL="0" marR="0" algn="ctr">
                        <a:spcBef>
                          <a:spcPts val="0"/>
                        </a:spcBef>
                        <a:spcAft>
                          <a:spcPts val="0"/>
                        </a:spcAft>
                      </a:pPr>
                      <a:r>
                        <a:rPr lang="en-US" sz="1000" kern="100" dirty="0">
                          <a:effectLst/>
                        </a:rPr>
                        <a:t>71.4218 kg</a:t>
                      </a:r>
                      <a:endParaRPr lang="en-US" sz="1050" kern="100" dirty="0">
                        <a:effectLst/>
                        <a:latin typeface="Times New Roman" panose="02020603050405020304" pitchFamily="18" charset="0"/>
                        <a:ea typeface="SimSun" panose="02010600030101010101" pitchFamily="2" charset="-122"/>
                      </a:endParaRPr>
                    </a:p>
                  </a:txBody>
                  <a:tcPr marL="25400" marR="25400" marT="25400" marB="25400" anchor="ctr"/>
                </a:tc>
                <a:tc hMerge="1">
                  <a:txBody>
                    <a:bodyPr/>
                    <a:lstStyle/>
                    <a:p>
                      <a:endParaRPr lang="en-US"/>
                    </a:p>
                  </a:txBody>
                  <a:tcPr/>
                </a:tc>
                <a:extLst>
                  <a:ext uri="{0D108BD9-81ED-4DB2-BD59-A6C34878D82A}">
                    <a16:rowId xmlns="" xmlns:a16="http://schemas.microsoft.com/office/drawing/2014/main" val="1194354535"/>
                  </a:ext>
                </a:extLst>
              </a:tr>
              <a:tr h="208619">
                <a:tc>
                  <a:txBody>
                    <a:bodyPr/>
                    <a:lstStyle/>
                    <a:p>
                      <a:pPr marL="0" marR="0" algn="ctr">
                        <a:spcBef>
                          <a:spcPts val="0"/>
                        </a:spcBef>
                        <a:spcAft>
                          <a:spcPts val="0"/>
                        </a:spcAft>
                      </a:pPr>
                      <a:r>
                        <a:rPr lang="en-US" sz="1000" kern="100">
                          <a:effectLst/>
                        </a:rPr>
                        <a:t>Von Mises Stress</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0.00000066323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3.333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 xmlns:a16="http://schemas.microsoft.com/office/drawing/2014/main" val="2727256375"/>
                  </a:ext>
                </a:extLst>
              </a:tr>
              <a:tr h="208619">
                <a:tc>
                  <a:txBody>
                    <a:bodyPr/>
                    <a:lstStyle/>
                    <a:p>
                      <a:pPr marL="0" marR="0" algn="ctr">
                        <a:spcBef>
                          <a:spcPts val="0"/>
                        </a:spcBef>
                        <a:spcAft>
                          <a:spcPts val="0"/>
                        </a:spcAft>
                      </a:pPr>
                      <a:r>
                        <a:rPr lang="en-US" sz="1000" kern="100">
                          <a:effectLst/>
                        </a:rPr>
                        <a:t>1st Principal Stress</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-0.840666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2.82522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 xmlns:a16="http://schemas.microsoft.com/office/drawing/2014/main" val="428005061"/>
                  </a:ext>
                </a:extLst>
              </a:tr>
              <a:tr h="208619">
                <a:tc>
                  <a:txBody>
                    <a:bodyPr/>
                    <a:lstStyle/>
                    <a:p>
                      <a:pPr marL="0" marR="0" algn="ctr">
                        <a:spcBef>
                          <a:spcPts val="0"/>
                        </a:spcBef>
                        <a:spcAft>
                          <a:spcPts val="0"/>
                        </a:spcAft>
                      </a:pPr>
                      <a:r>
                        <a:rPr lang="en-US" sz="1000" kern="100">
                          <a:effectLst/>
                        </a:rPr>
                        <a:t>3rd Principal Stress</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-3.2432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1.257 MPa</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 xmlns:a16="http://schemas.microsoft.com/office/drawing/2014/main" val="2518477369"/>
                  </a:ext>
                </a:extLst>
              </a:tr>
              <a:tr h="208619">
                <a:tc>
                  <a:txBody>
                    <a:bodyPr/>
                    <a:lstStyle/>
                    <a:p>
                      <a:pPr marL="0" marR="0" algn="ctr">
                        <a:spcBef>
                          <a:spcPts val="0"/>
                        </a:spcBef>
                        <a:spcAft>
                          <a:spcPts val="0"/>
                        </a:spcAft>
                      </a:pPr>
                      <a:r>
                        <a:rPr lang="en-US" sz="1000" kern="100" dirty="0">
                          <a:effectLst/>
                        </a:rPr>
                        <a:t>Displacement</a:t>
                      </a:r>
                      <a:endParaRPr lang="en-US" sz="1050" kern="100" dirty="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0 mm</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0.160998 mm</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 xmlns:a16="http://schemas.microsoft.com/office/drawing/2014/main" val="1303962023"/>
                  </a:ext>
                </a:extLst>
              </a:tr>
              <a:tr h="208619">
                <a:tc>
                  <a:txBody>
                    <a:bodyPr/>
                    <a:lstStyle/>
                    <a:p>
                      <a:pPr marL="0" marR="0" algn="ctr">
                        <a:spcBef>
                          <a:spcPts val="0"/>
                        </a:spcBef>
                        <a:spcAft>
                          <a:spcPts val="0"/>
                        </a:spcAft>
                      </a:pPr>
                      <a:r>
                        <a:rPr lang="en-US" sz="1000" kern="100">
                          <a:effectLst/>
                        </a:rPr>
                        <a:t>Safety Factor</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a:effectLst/>
                        </a:rPr>
                        <a:t>15 ul</a:t>
                      </a:r>
                      <a:endParaRPr lang="en-US" sz="1050" kern="100">
                        <a:effectLst/>
                        <a:latin typeface="Times New Roman" panose="02020603050405020304" pitchFamily="18" charset="0"/>
                        <a:ea typeface="SimSun" panose="02010600030101010101" pitchFamily="2" charset="-122"/>
                      </a:endParaRPr>
                    </a:p>
                  </a:txBody>
                  <a:tcPr marL="25400" marR="25400" marT="25400" marB="25400" anchor="ctr"/>
                </a:tc>
                <a:tc>
                  <a:txBody>
                    <a:bodyPr/>
                    <a:lstStyle/>
                    <a:p>
                      <a:pPr marL="0" marR="0" algn="ctr">
                        <a:spcBef>
                          <a:spcPts val="0"/>
                        </a:spcBef>
                        <a:spcAft>
                          <a:spcPts val="0"/>
                        </a:spcAft>
                      </a:pPr>
                      <a:r>
                        <a:rPr lang="en-US" sz="1000" kern="100" dirty="0">
                          <a:effectLst/>
                        </a:rPr>
                        <a:t>15 </a:t>
                      </a:r>
                      <a:r>
                        <a:rPr lang="en-US" sz="1000" kern="100" dirty="0" err="1">
                          <a:effectLst/>
                        </a:rPr>
                        <a:t>ul</a:t>
                      </a:r>
                      <a:endParaRPr lang="en-US" sz="1050" kern="100" dirty="0">
                        <a:effectLst/>
                        <a:latin typeface="Times New Roman" panose="02020603050405020304" pitchFamily="18" charset="0"/>
                        <a:ea typeface="SimSun" panose="02010600030101010101" pitchFamily="2" charset="-122"/>
                      </a:endParaRPr>
                    </a:p>
                  </a:txBody>
                  <a:tcPr marL="25400" marR="25400" marT="25400" marB="25400" anchor="ctr"/>
                </a:tc>
                <a:extLst>
                  <a:ext uri="{0D108BD9-81ED-4DB2-BD59-A6C34878D82A}">
                    <a16:rowId xmlns="" xmlns:a16="http://schemas.microsoft.com/office/drawing/2014/main" val="2472243901"/>
                  </a:ext>
                </a:extLst>
              </a:tr>
            </a:tbl>
          </a:graphicData>
        </a:graphic>
      </p:graphicFrame>
      <p:sp>
        <p:nvSpPr>
          <p:cNvPr id="6" name="TextBox 5"/>
          <p:cNvSpPr txBox="1"/>
          <p:nvPr/>
        </p:nvSpPr>
        <p:spPr>
          <a:xfrm>
            <a:off x="508001" y="3013862"/>
            <a:ext cx="2440025"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FEA Analysis</a:t>
            </a:r>
            <a:endParaRPr lang="en-US" b="1" dirty="0">
              <a:latin typeface="Times New Roman" panose="02020603050405020304" pitchFamily="18" charset="0"/>
              <a:cs typeface="Times New Roman" panose="02020603050405020304" pitchFamily="18" charset="0"/>
            </a:endParaRPr>
          </a:p>
        </p:txBody>
      </p:sp>
      <p:pic>
        <p:nvPicPr>
          <p:cNvPr id="7" name="Picture 6" descr="C:\Images\Content\0\Result_0_1.png">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4375033" y="3321639"/>
            <a:ext cx="2253081" cy="1638604"/>
          </a:xfrm>
          <a:prstGeom prst="rect">
            <a:avLst/>
          </a:prstGeom>
          <a:ln>
            <a:noFill/>
          </a:ln>
          <a:effectLst>
            <a:outerShdw blurRad="292100" dist="139700" dir="2700000" algn="tl" rotWithShape="0">
              <a:srgbClr val="333333">
                <a:alpha val="65000"/>
              </a:srgbClr>
            </a:outerShdw>
          </a:effectLst>
        </p:spPr>
      </p:pic>
      <p:sp>
        <p:nvSpPr>
          <p:cNvPr id="8" name="Text Placeholder 3"/>
          <p:cNvSpPr txBox="1">
            <a:spLocks/>
          </p:cNvSpPr>
          <p:nvPr/>
        </p:nvSpPr>
        <p:spPr>
          <a:xfrm>
            <a:off x="4284676" y="1310076"/>
            <a:ext cx="1962505" cy="914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latin typeface="Times New Roman" panose="02020603050405020304" pitchFamily="18" charset="0"/>
                <a:cs typeface="Times New Roman" panose="02020603050405020304" pitchFamily="18" charset="0"/>
              </a:rPr>
              <a:t>This Calculated the drag force as 29.37 N</a:t>
            </a:r>
            <a:endParaRPr lang="en-US"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98711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Implementation of task 1</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86080" y="1447800"/>
            <a:ext cx="3325707" cy="3083222"/>
          </a:xfrm>
        </p:spPr>
        <p:txBody>
          <a:bodyPr/>
          <a:lstStyle/>
          <a:p>
            <a:r>
              <a:rPr lang="en-US" dirty="0" smtClean="0">
                <a:latin typeface="Times New Roman" panose="02020603050405020304" pitchFamily="18" charset="0"/>
                <a:cs typeface="Times New Roman" panose="02020603050405020304" pitchFamily="18" charset="0"/>
              </a:rPr>
              <a:t>Research on best way to implement intelligence</a:t>
            </a:r>
          </a:p>
          <a:p>
            <a:r>
              <a:rPr lang="en-US" dirty="0" smtClean="0">
                <a:latin typeface="Times New Roman" panose="02020603050405020304" pitchFamily="18" charset="0"/>
                <a:cs typeface="Times New Roman" panose="02020603050405020304" pitchFamily="18" charset="0"/>
              </a:rPr>
              <a:t>Power supply</a:t>
            </a:r>
          </a:p>
          <a:p>
            <a:r>
              <a:rPr lang="en-US" dirty="0" smtClean="0">
                <a:latin typeface="Times New Roman" panose="02020603050405020304" pitchFamily="18" charset="0"/>
                <a:cs typeface="Times New Roman" panose="02020603050405020304" pitchFamily="18" charset="0"/>
              </a:rPr>
              <a:t>Selecting electrical components</a:t>
            </a:r>
          </a:p>
          <a:p>
            <a:r>
              <a:rPr lang="en-US" dirty="0" smtClean="0">
                <a:latin typeface="Times New Roman" panose="02020603050405020304" pitchFamily="18" charset="0"/>
                <a:cs typeface="Times New Roman" panose="02020603050405020304" pitchFamily="18" charset="0"/>
              </a:rPr>
              <a:t>Integrating the autonomy and intelligence efficiently</a:t>
            </a:r>
          </a:p>
          <a:p>
            <a:endParaRPr lang="en-US" dirty="0"/>
          </a:p>
        </p:txBody>
      </p:sp>
      <p:pic>
        <p:nvPicPr>
          <p:cNvPr id="8194" name="Picture 2" descr="ToughSonic distance measurement sens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414" y="1368373"/>
            <a:ext cx="1417790" cy="11200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Image result for thermal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l="25729" t="19894" r="21568" b="17338"/>
          <a:stretch/>
        </p:blipFill>
        <p:spPr bwMode="auto">
          <a:xfrm>
            <a:off x="5088583" y="1384129"/>
            <a:ext cx="1415627" cy="1070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415" y="2675572"/>
            <a:ext cx="2900796" cy="15035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86054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Outline</a:t>
            </a:r>
            <a:endParaRPr dirty="0">
              <a:latin typeface="Times New Roman" panose="02020603050405020304" pitchFamily="18" charset="0"/>
              <a:cs typeface="Times New Roman" panose="02020603050405020304" pitchFamily="18" charset="0"/>
            </a:endParaRPr>
          </a:p>
          <a:p>
            <a:pPr marL="0" marR="0" lvl="0" indent="0" algn="l" rtl="0">
              <a:spcBef>
                <a:spcPts val="0"/>
              </a:spcBef>
              <a:spcAft>
                <a:spcPts val="0"/>
              </a:spcAft>
              <a:buClr>
                <a:schemeClr val="accent1"/>
              </a:buClr>
              <a:buSzPts val="2800"/>
              <a:buFont typeface="Trebuchet MS"/>
              <a:buNone/>
            </a:pPr>
            <a:endParaRPr sz="2700" b="0" i="0" u="none" strike="noStrike" cap="none" dirty="0">
              <a:solidFill>
                <a:schemeClr val="accent1"/>
              </a:solidFill>
              <a:latin typeface="Trebuchet MS"/>
              <a:ea typeface="Trebuchet MS"/>
              <a:cs typeface="Trebuchet MS"/>
              <a:sym typeface="Trebuchet MS"/>
            </a:endParaRPr>
          </a:p>
        </p:txBody>
      </p:sp>
      <p:sp>
        <p:nvSpPr>
          <p:cNvPr id="293" name="Google Shape;293;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Back ground</a:t>
            </a:r>
            <a:endParaRPr sz="1350" b="0" i="0" u="none" strike="noStrike" cap="none" dirty="0">
              <a:solidFill>
                <a:srgbClr val="3F3F3F"/>
              </a:solidFill>
              <a:latin typeface="Times New Roman" panose="02020603050405020304" pitchFamily="18" charset="0"/>
              <a:cs typeface="Times New Roman" panose="02020603050405020304" pitchFamily="18" charset="0"/>
              <a:sym typeface="Trebuchet MS"/>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Project Objective  </a:t>
            </a:r>
            <a:endParaRPr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Design Requirements </a:t>
            </a:r>
            <a:endParaRPr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Design Constraints </a:t>
            </a:r>
            <a:endParaRPr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Design </a:t>
            </a:r>
            <a:r>
              <a:rPr lang="en-US" sz="1350" b="0" i="0" u="none" strike="noStrike" cap="none" dirty="0">
                <a:solidFill>
                  <a:srgbClr val="3F3F3F"/>
                </a:solidFill>
                <a:latin typeface="Times New Roman" panose="02020603050405020304" pitchFamily="18" charset="0"/>
                <a:cs typeface="Times New Roman" panose="02020603050405020304" pitchFamily="18" charset="0"/>
                <a:sym typeface="Trebuchet MS"/>
              </a:rPr>
              <a:t>Approach </a:t>
            </a:r>
            <a:endPar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endParaRPr>
          </a:p>
          <a:p>
            <a:pPr marL="457200" marR="0" lvl="0" indent="-342900" algn="l" rtl="0">
              <a:spcBef>
                <a:spcPts val="0"/>
              </a:spcBef>
              <a:spcAft>
                <a:spcPts val="0"/>
              </a:spcAft>
              <a:buClr>
                <a:schemeClr val="accent1"/>
              </a:buClr>
              <a:buSzPts val="1800"/>
              <a:buFont typeface="Noto Sans Symbols"/>
              <a:buChar char="●"/>
            </a:pPr>
            <a:r>
              <a:rPr lang="en-US" dirty="0" smtClean="0">
                <a:latin typeface="Times New Roman" panose="02020603050405020304" pitchFamily="18" charset="0"/>
                <a:cs typeface="Times New Roman" panose="02020603050405020304" pitchFamily="18" charset="0"/>
              </a:rPr>
              <a:t>Tasks</a:t>
            </a: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 </a:t>
            </a:r>
            <a:endParaRPr dirty="0">
              <a:latin typeface="Times New Roman" panose="02020603050405020304" pitchFamily="18" charset="0"/>
              <a:cs typeface="Times New Roman" panose="02020603050405020304" pitchFamily="18" charset="0"/>
            </a:endParaRP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Implementation</a:t>
            </a:r>
          </a:p>
          <a:p>
            <a:pPr marL="457200" marR="0" lvl="0" indent="-342900" algn="l" rtl="0">
              <a:spcBef>
                <a:spcPts val="0"/>
              </a:spcBef>
              <a:spcAft>
                <a:spcPts val="0"/>
              </a:spcAft>
              <a:buClr>
                <a:schemeClr val="accent1"/>
              </a:buClr>
              <a:buSzPts val="180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Conclusion </a:t>
            </a:r>
            <a:endParaRPr dirty="0">
              <a:latin typeface="Times New Roman" panose="02020603050405020304" pitchFamily="18" charset="0"/>
              <a:cs typeface="Times New Roman" panose="02020603050405020304" pitchFamily="18" charset="0"/>
            </a:endParaRPr>
          </a:p>
          <a:p>
            <a:pPr marL="457200" marR="0" lvl="0" indent="-228600"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a:p>
            <a:pPr marL="257175" marR="0" lvl="0" indent="-257175"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592667"/>
          </a:xfrm>
        </p:spPr>
        <p:txBody>
          <a:bodyPr/>
          <a:lstStyle/>
          <a:p>
            <a:r>
              <a:rPr lang="en-US" dirty="0" smtClean="0">
                <a:latin typeface="Times New Roman" panose="02020603050405020304" pitchFamily="18" charset="0"/>
                <a:cs typeface="Times New Roman" panose="02020603050405020304" pitchFamily="18" charset="0"/>
              </a:rPr>
              <a:t>Implementation of task 2</a:t>
            </a:r>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508001" y="1168886"/>
            <a:ext cx="6447501" cy="3523058"/>
          </a:xfrm>
        </p:spPr>
        <p:txBody>
          <a:bodyPr/>
          <a:lstStyle/>
          <a:p>
            <a:r>
              <a:rPr lang="en-US" dirty="0" smtClean="0">
                <a:latin typeface="Times New Roman" panose="02020603050405020304" pitchFamily="18" charset="0"/>
                <a:cs typeface="Times New Roman" panose="02020603050405020304" pitchFamily="18" charset="0"/>
              </a:rPr>
              <a:t>Raspberry pi 3</a:t>
            </a:r>
          </a:p>
          <a:p>
            <a:r>
              <a:rPr lang="en-US" dirty="0" smtClean="0">
                <a:latin typeface="Times New Roman" panose="02020603050405020304" pitchFamily="18" charset="0"/>
                <a:cs typeface="Times New Roman" panose="02020603050405020304" pitchFamily="18" charset="0"/>
              </a:rPr>
              <a:t>Camera</a:t>
            </a:r>
          </a:p>
          <a:p>
            <a:r>
              <a:rPr lang="en-US" dirty="0" smtClean="0">
                <a:latin typeface="Times New Roman" panose="02020603050405020304" pitchFamily="18" charset="0"/>
                <a:cs typeface="Times New Roman" panose="02020603050405020304" pitchFamily="18" charset="0"/>
              </a:rPr>
              <a:t>Micro SD card</a:t>
            </a:r>
          </a:p>
          <a:p>
            <a:r>
              <a:rPr lang="en-US" dirty="0" smtClean="0">
                <a:latin typeface="Times New Roman" panose="02020603050405020304" pitchFamily="18" charset="0"/>
                <a:cs typeface="Times New Roman" panose="02020603050405020304" pitchFamily="18" charset="0"/>
              </a:rPr>
              <a:t>Battery ( two </a:t>
            </a:r>
            <a:r>
              <a:rPr lang="en-US" dirty="0" smtClean="0">
                <a:latin typeface="Times New Roman" panose="02020603050405020304" pitchFamily="18" charset="0"/>
                <a:cs typeface="Times New Roman" panose="02020603050405020304" pitchFamily="18" charset="0"/>
              </a:rPr>
              <a:t>3 cell</a:t>
            </a:r>
            <a:r>
              <a:rPr lang="en-US" dirty="0" smtClean="0">
                <a:latin typeface="Times New Roman" panose="02020603050405020304" pitchFamily="18" charset="0"/>
                <a:cs typeface="Times New Roman" panose="02020603050405020304" pitchFamily="18" charset="0"/>
              </a:rPr>
              <a:t> li-</a:t>
            </a:r>
            <a:r>
              <a:rPr lang="en-US" dirty="0" err="1" smtClean="0">
                <a:latin typeface="Times New Roman" panose="02020603050405020304" pitchFamily="18" charset="0"/>
                <a:cs typeface="Times New Roman" panose="02020603050405020304" pitchFamily="18" charset="0"/>
              </a:rPr>
              <a:t>po</a:t>
            </a:r>
            <a:r>
              <a:rPr lang="en-US" dirty="0" smtClean="0">
                <a:latin typeface="Times New Roman" panose="02020603050405020304" pitchFamily="18" charset="0"/>
                <a:cs typeface="Times New Roman" panose="02020603050405020304" pitchFamily="18" charset="0"/>
              </a:rPr>
              <a:t>)</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Pixhawk</a:t>
            </a:r>
          </a:p>
          <a:p>
            <a:r>
              <a:rPr lang="en-US" dirty="0" smtClean="0">
                <a:latin typeface="Times New Roman" panose="02020603050405020304" pitchFamily="18" charset="0"/>
                <a:cs typeface="Times New Roman" panose="02020603050405020304" pitchFamily="18" charset="0"/>
              </a:rPr>
              <a:t>Ubec x2</a:t>
            </a:r>
          </a:p>
          <a:p>
            <a:r>
              <a:rPr lang="en-US" dirty="0" smtClean="0">
                <a:latin typeface="Times New Roman" panose="02020603050405020304" pitchFamily="18" charset="0"/>
                <a:cs typeface="Times New Roman" panose="02020603050405020304" pitchFamily="18" charset="0"/>
              </a:rPr>
              <a:t>Voltage regulator</a:t>
            </a:r>
          </a:p>
          <a:p>
            <a:r>
              <a:rPr lang="en-US" dirty="0" smtClean="0">
                <a:latin typeface="Times New Roman" panose="02020603050405020304" pitchFamily="18" charset="0"/>
                <a:cs typeface="Times New Roman" panose="02020603050405020304" pitchFamily="18" charset="0"/>
              </a:rPr>
              <a:t>Motor</a:t>
            </a:r>
            <a:endParaRPr lang="en-US" dirty="0" smtClean="0">
              <a:latin typeface="Times New Roman" panose="02020603050405020304" pitchFamily="18" charset="0"/>
              <a:cs typeface="Times New Roman" panose="02020603050405020304" pitchFamily="18" charset="0"/>
            </a:endParaRPr>
          </a:p>
          <a:p>
            <a:r>
              <a:rPr lang="en-US" dirty="0" smtClean="0">
                <a:latin typeface="Times New Roman" panose="02020603050405020304" pitchFamily="18" charset="0"/>
                <a:cs typeface="Times New Roman" panose="02020603050405020304" pitchFamily="18" charset="0"/>
              </a:rPr>
              <a:t>Electronic Speed Converter (ESC)</a:t>
            </a:r>
          </a:p>
          <a:p>
            <a:r>
              <a:rPr lang="en-US" dirty="0" smtClean="0">
                <a:latin typeface="Times New Roman" panose="02020603050405020304" pitchFamily="18" charset="0"/>
                <a:cs typeface="Times New Roman" panose="02020603050405020304" pitchFamily="18" charset="0"/>
              </a:rPr>
              <a:t>Radio Controller &amp; Receiver</a:t>
            </a:r>
          </a:p>
          <a:p>
            <a:r>
              <a:rPr lang="en-US" dirty="0" smtClean="0">
                <a:latin typeface="Times New Roman" panose="02020603050405020304" pitchFamily="18" charset="0"/>
                <a:cs typeface="Times New Roman" panose="02020603050405020304" pitchFamily="18" charset="0"/>
              </a:rPr>
              <a:t>Servo</a:t>
            </a:r>
          </a:p>
          <a:p>
            <a:endParaRPr lang="en-US" dirty="0"/>
          </a:p>
        </p:txBody>
      </p:sp>
    </p:spTree>
    <p:extLst>
      <p:ext uri="{BB962C8B-B14F-4D97-AF65-F5344CB8AC3E}">
        <p14:creationId xmlns:p14="http://schemas.microsoft.com/office/powerpoint/2010/main" val="4132118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 2 </a:t>
            </a:r>
            <a:r>
              <a:rPr lang="en-US" dirty="0" smtClean="0">
                <a:latin typeface="Times New Roman" panose="02020603050405020304" pitchFamily="18" charset="0"/>
                <a:cs typeface="Times New Roman" panose="02020603050405020304" pitchFamily="18" charset="0"/>
              </a:rPr>
              <a:t>(Cont)</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203200" y="1152476"/>
            <a:ext cx="1275644" cy="7440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Battery</a:t>
            </a:r>
            <a:endParaRPr lang="en-US" dirty="0"/>
          </a:p>
        </p:txBody>
      </p:sp>
      <p:cxnSp>
        <p:nvCxnSpPr>
          <p:cNvPr id="8" name="Elbow Connector 7"/>
          <p:cNvCxnSpPr>
            <a:stCxn id="6" idx="3"/>
          </p:cNvCxnSpPr>
          <p:nvPr/>
        </p:nvCxnSpPr>
        <p:spPr>
          <a:xfrm flipV="1">
            <a:off x="1478844" y="1524000"/>
            <a:ext cx="654756" cy="5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2133600" y="1152475"/>
            <a:ext cx="1264356" cy="744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ESC</a:t>
            </a:r>
            <a:endParaRPr lang="en-US" dirty="0"/>
          </a:p>
        </p:txBody>
      </p:sp>
      <p:cxnSp>
        <p:nvCxnSpPr>
          <p:cNvPr id="12" name="Elbow Connector 11"/>
          <p:cNvCxnSpPr>
            <a:stCxn id="10" idx="3"/>
          </p:cNvCxnSpPr>
          <p:nvPr/>
        </p:nvCxnSpPr>
        <p:spPr>
          <a:xfrm flipV="1">
            <a:off x="3397956" y="1524000"/>
            <a:ext cx="711200" cy="50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Direct Access Storage 12"/>
          <p:cNvSpPr/>
          <p:nvPr/>
        </p:nvSpPr>
        <p:spPr>
          <a:xfrm>
            <a:off x="4109156" y="1152475"/>
            <a:ext cx="1625600" cy="744059"/>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motor</a:t>
            </a:r>
            <a:endParaRPr lang="en-US" dirty="0"/>
          </a:p>
        </p:txBody>
      </p:sp>
      <p:pic>
        <p:nvPicPr>
          <p:cNvPr id="14" name="Picture 13"/>
          <p:cNvPicPr>
            <a:picLocks noChangeAspect="1"/>
          </p:cNvPicPr>
          <p:nvPr/>
        </p:nvPicPr>
        <p:blipFill>
          <a:blip r:embed="rId3"/>
          <a:stretch>
            <a:fillRect/>
          </a:stretch>
        </p:blipFill>
        <p:spPr>
          <a:xfrm>
            <a:off x="196818" y="3372999"/>
            <a:ext cx="1304657" cy="768163"/>
          </a:xfrm>
          <a:prstGeom prst="rect">
            <a:avLst/>
          </a:prstGeom>
        </p:spPr>
      </p:pic>
      <p:cxnSp>
        <p:nvCxnSpPr>
          <p:cNvPr id="19" name="Elbow Connector 18"/>
          <p:cNvCxnSpPr>
            <a:stCxn id="14" idx="3"/>
          </p:cNvCxnSpPr>
          <p:nvPr/>
        </p:nvCxnSpPr>
        <p:spPr>
          <a:xfrm flipV="1">
            <a:off x="1501475" y="3757080"/>
            <a:ext cx="1698187"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206044" y="3536950"/>
            <a:ext cx="1365956" cy="440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Ubec</a:t>
            </a:r>
            <a:endParaRPr lang="en-US" dirty="0"/>
          </a:p>
        </p:txBody>
      </p:sp>
      <p:cxnSp>
        <p:nvCxnSpPr>
          <p:cNvPr id="26" name="Elbow Connector 25"/>
          <p:cNvCxnSpPr/>
          <p:nvPr/>
        </p:nvCxnSpPr>
        <p:spPr>
          <a:xfrm rot="5400000" flipH="1" flipV="1">
            <a:off x="2304333" y="2879426"/>
            <a:ext cx="930276" cy="8250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572000" y="2826808"/>
            <a:ext cx="7902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0" idx="3"/>
          </p:cNvCxnSpPr>
          <p:nvPr/>
        </p:nvCxnSpPr>
        <p:spPr>
          <a:xfrm flipV="1">
            <a:off x="4572000" y="3757081"/>
            <a:ext cx="79022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ound Single Corner Rectangle 37"/>
          <p:cNvSpPr/>
          <p:nvPr/>
        </p:nvSpPr>
        <p:spPr>
          <a:xfrm>
            <a:off x="5362222" y="2629007"/>
            <a:ext cx="1254542" cy="463336"/>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 3</a:t>
            </a:r>
            <a:endParaRPr lang="en-US" dirty="0"/>
          </a:p>
        </p:txBody>
      </p:sp>
      <p:sp>
        <p:nvSpPr>
          <p:cNvPr id="39" name="Round Single Corner Rectangle 38"/>
          <p:cNvSpPr/>
          <p:nvPr/>
        </p:nvSpPr>
        <p:spPr>
          <a:xfrm>
            <a:off x="5400995" y="3527216"/>
            <a:ext cx="1254542" cy="463336"/>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Pixhawk</a:t>
            </a:r>
            <a:endParaRPr lang="en-US" dirty="0"/>
          </a:p>
        </p:txBody>
      </p:sp>
      <p:sp>
        <p:nvSpPr>
          <p:cNvPr id="42" name="Rounded Rectangle 41"/>
          <p:cNvSpPr/>
          <p:nvPr/>
        </p:nvSpPr>
        <p:spPr>
          <a:xfrm>
            <a:off x="3200453" y="2640542"/>
            <a:ext cx="1365956" cy="440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Ubec</a:t>
            </a:r>
            <a:endParaRPr lang="en-US" dirty="0"/>
          </a:p>
        </p:txBody>
      </p:sp>
      <p:sp>
        <p:nvSpPr>
          <p:cNvPr id="25" name="Rectangle 24"/>
          <p:cNvSpPr/>
          <p:nvPr/>
        </p:nvSpPr>
        <p:spPr>
          <a:xfrm>
            <a:off x="5770879" y="4233334"/>
            <a:ext cx="514774" cy="5350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servo</a:t>
            </a:r>
            <a:endParaRPr lang="en-US" dirty="0"/>
          </a:p>
        </p:txBody>
      </p:sp>
      <p:cxnSp>
        <p:nvCxnSpPr>
          <p:cNvPr id="28" name="Straight Arrow Connector 27"/>
          <p:cNvCxnSpPr>
            <a:stCxn id="39" idx="2"/>
            <a:endCxn id="25" idx="0"/>
          </p:cNvCxnSpPr>
          <p:nvPr/>
        </p:nvCxnSpPr>
        <p:spPr>
          <a:xfrm>
            <a:off x="6028266" y="3990552"/>
            <a:ext cx="0" cy="242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1919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358167" cy="679058"/>
          </a:xfrm>
        </p:spPr>
        <p:txBody>
          <a:bodyPr/>
          <a:lstStyle/>
          <a:p>
            <a:r>
              <a:rPr lang="en-US" dirty="0">
                <a:latin typeface="Times New Roman" panose="02020603050405020304" pitchFamily="18" charset="0"/>
                <a:cs typeface="Times New Roman" panose="02020603050405020304" pitchFamily="18" charset="0"/>
              </a:rPr>
              <a:t>Implementation of task 2 (Cont)</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22017" y="3111359"/>
            <a:ext cx="1292536" cy="100348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2750252" y="2872083"/>
            <a:ext cx="1765859" cy="1489943"/>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rotWithShape="1">
          <a:blip r:embed="rId4"/>
          <a:srcRect r="17949"/>
          <a:stretch/>
        </p:blipFill>
        <p:spPr>
          <a:xfrm>
            <a:off x="5041804" y="3111359"/>
            <a:ext cx="1292536" cy="1003488"/>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3548220" y="815460"/>
            <a:ext cx="4419983" cy="1688738"/>
          </a:xfrm>
          <a:prstGeom prst="rect">
            <a:avLst/>
          </a:prstGeom>
        </p:spPr>
      </p:pic>
      <p:sp>
        <p:nvSpPr>
          <p:cNvPr id="3" name="Rectangle 2"/>
          <p:cNvSpPr/>
          <p:nvPr/>
        </p:nvSpPr>
        <p:spPr>
          <a:xfrm>
            <a:off x="-78836" y="889105"/>
            <a:ext cx="3840174" cy="1541448"/>
          </a:xfrm>
          <a:prstGeom prst="rect">
            <a:avLst/>
          </a:prstGeom>
        </p:spPr>
        <p:txBody>
          <a:bodyPr wrap="square">
            <a:spAutoFit/>
          </a:bodyPr>
          <a:lstStyle/>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Fist calculate Acceleration.</a:t>
            </a:r>
          </a:p>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Use it to calculate Thrust force.</a:t>
            </a:r>
          </a:p>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Use the force to Calculate power.</a:t>
            </a:r>
          </a:p>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Determine RPM required by chosen prop.</a:t>
            </a:r>
          </a:p>
          <a:p>
            <a:pPr marL="457200" lvl="0" indent="-297180">
              <a:spcBef>
                <a:spcPts val="750"/>
              </a:spcBef>
              <a:buClr>
                <a:srgbClr val="90C226"/>
              </a:buClr>
              <a:buSzPts val="1080"/>
              <a:buFont typeface="Noto Sans Symbols"/>
              <a:buChar char="▶"/>
            </a:pPr>
            <a:r>
              <a:rPr lang="en-US" sz="1350" dirty="0">
                <a:solidFill>
                  <a:srgbClr val="3F3F3F"/>
                </a:solidFill>
                <a:latin typeface="Times New Roman" panose="02020603050405020304" pitchFamily="18" charset="0"/>
                <a:cs typeface="Times New Roman" panose="02020603050405020304" pitchFamily="18" charset="0"/>
                <a:sym typeface="Trebuchet MS"/>
              </a:rPr>
              <a:t>Use RPM to identify motor.</a:t>
            </a:r>
            <a:endParaRPr lang="en-US" sz="1350" dirty="0">
              <a:solidFill>
                <a:srgbClr val="3F3F3F"/>
              </a:solidFill>
              <a:latin typeface="Times New Roman" panose="02020603050405020304" pitchFamily="18" charset="0"/>
              <a:cs typeface="Times New Roman" panose="02020603050405020304" pitchFamily="18" charset="0"/>
              <a:sym typeface="Trebuchet MS"/>
            </a:endParaRPr>
          </a:p>
        </p:txBody>
      </p:sp>
    </p:spTree>
    <p:extLst>
      <p:ext uri="{BB962C8B-B14F-4D97-AF65-F5344CB8AC3E}">
        <p14:creationId xmlns:p14="http://schemas.microsoft.com/office/powerpoint/2010/main" val="4800578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 2 (Cont)</a:t>
            </a: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5106142" y="2173678"/>
            <a:ext cx="1491916" cy="1158281"/>
          </a:xfrm>
          <a:prstGeom prst="rect">
            <a:avLst/>
          </a:prstGeom>
          <a:ln>
            <a:noFill/>
          </a:ln>
          <a:effectLst>
            <a:outerShdw blurRad="292100" dist="139700" dir="2700000" algn="tl" rotWithShape="0">
              <a:srgbClr val="333333">
                <a:alpha val="65000"/>
              </a:srgbClr>
            </a:outerShdw>
          </a:effectLst>
        </p:spPr>
      </p:pic>
      <p:pic>
        <p:nvPicPr>
          <p:cNvPr id="5" name="Google Shape;530;p72" descr="UBEC DC/DC Step-Down (Buck) Converter - 5V @ 3A output"/>
          <p:cNvPicPr preferRelativeResize="0">
            <a:picLocks/>
          </p:cNvPicPr>
          <p:nvPr/>
        </p:nvPicPr>
        <p:blipFill rotWithShape="1">
          <a:blip r:embed="rId3">
            <a:alphaModFix/>
          </a:blip>
          <a:srcRect/>
          <a:stretch/>
        </p:blipFill>
        <p:spPr>
          <a:xfrm>
            <a:off x="3526228" y="3448166"/>
            <a:ext cx="1491916" cy="1148381"/>
          </a:xfrm>
          <a:prstGeom prst="rect">
            <a:avLst/>
          </a:prstGeom>
          <a:ln>
            <a:noFill/>
          </a:ln>
          <a:effectLst>
            <a:outerShdw blurRad="292100" dist="139700" dir="2700000" algn="tl" rotWithShape="0">
              <a:srgbClr val="333333">
                <a:alpha val="65000"/>
              </a:srgbClr>
            </a:outerShdw>
          </a:effectLst>
        </p:spPr>
      </p:pic>
      <p:sp>
        <p:nvSpPr>
          <p:cNvPr id="6" name="Text Placeholder 5"/>
          <p:cNvSpPr>
            <a:spLocks noGrp="1"/>
          </p:cNvSpPr>
          <p:nvPr>
            <p:ph type="body" idx="1"/>
          </p:nvPr>
        </p:nvSpPr>
        <p:spPr>
          <a:xfrm>
            <a:off x="207414" y="1160637"/>
            <a:ext cx="8729171" cy="2211143"/>
          </a:xfrm>
        </p:spPr>
        <p:txBody>
          <a:bodyPr/>
          <a:lstStyle/>
          <a:p>
            <a:pPr lvl="0">
              <a:buClr>
                <a:srgbClr val="90C226"/>
              </a:buClr>
            </a:pPr>
            <a:r>
              <a:rPr lang="en-US" dirty="0">
                <a:latin typeface="Times New Roman" panose="02020603050405020304" pitchFamily="18" charset="0"/>
                <a:cs typeface="Times New Roman" panose="02020603050405020304" pitchFamily="18" charset="0"/>
              </a:rPr>
              <a:t>The battery is connected in parallel to </a:t>
            </a:r>
            <a:r>
              <a:rPr lang="en-US" dirty="0" smtClean="0">
                <a:latin typeface="Times New Roman" panose="02020603050405020304" pitchFamily="18" charset="0"/>
                <a:cs typeface="Times New Roman" panose="02020603050405020304" pitchFamily="18" charset="0"/>
              </a:rPr>
              <a:t>two ubec </a:t>
            </a:r>
            <a:r>
              <a:rPr lang="en-US" dirty="0" smtClean="0">
                <a:latin typeface="Times New Roman" panose="02020603050405020304" pitchFamily="18" charset="0"/>
                <a:cs typeface="Times New Roman" panose="02020603050405020304" pitchFamily="18" charset="0"/>
              </a:rPr>
              <a:t>which is connected </a:t>
            </a:r>
            <a:r>
              <a:rPr lang="en-US" dirty="0">
                <a:latin typeface="Times New Roman" panose="02020603050405020304" pitchFamily="18" charset="0"/>
                <a:cs typeface="Times New Roman" panose="02020603050405020304" pitchFamily="18" charset="0"/>
              </a:rPr>
              <a:t>to the raspberry pi and </a:t>
            </a:r>
            <a:r>
              <a:rPr lang="en-US" dirty="0" smtClean="0">
                <a:latin typeface="Times New Roman" panose="02020603050405020304" pitchFamily="18" charset="0"/>
                <a:cs typeface="Times New Roman" panose="02020603050405020304" pitchFamily="18" charset="0"/>
              </a:rPr>
              <a:t>pixhawk</a:t>
            </a:r>
          </a:p>
          <a:p>
            <a:pPr lvl="0">
              <a:buClr>
                <a:srgbClr val="90C226"/>
              </a:buClr>
            </a:pPr>
            <a:r>
              <a:rPr lang="en-US" dirty="0" smtClean="0">
                <a:latin typeface="Times New Roman" panose="02020603050405020304" pitchFamily="18" charset="0"/>
                <a:cs typeface="Times New Roman" panose="02020603050405020304" pitchFamily="18" charset="0"/>
              </a:rPr>
              <a:t> The </a:t>
            </a:r>
            <a:r>
              <a:rPr lang="en-US" dirty="0">
                <a:latin typeface="Times New Roman" panose="02020603050405020304" pitchFamily="18" charset="0"/>
                <a:cs typeface="Times New Roman" panose="02020603050405020304" pitchFamily="18" charset="0"/>
              </a:rPr>
              <a:t>current required by the microcontroller are 2.5 and 2.25 </a:t>
            </a:r>
            <a:endParaRPr lang="en-US" dirty="0" smtClean="0">
              <a:latin typeface="Times New Roman" panose="02020603050405020304" pitchFamily="18" charset="0"/>
              <a:cs typeface="Times New Roman" panose="02020603050405020304" pitchFamily="18" charset="0"/>
            </a:endParaRPr>
          </a:p>
          <a:p>
            <a:pPr lvl="0">
              <a:buClr>
                <a:srgbClr val="90C226"/>
              </a:buClr>
            </a:pPr>
            <a:r>
              <a:rPr lang="en-US" dirty="0" smtClean="0">
                <a:latin typeface="Times New Roman" panose="02020603050405020304" pitchFamily="18" charset="0"/>
                <a:cs typeface="Times New Roman" panose="02020603050405020304" pitchFamily="18" charset="0"/>
              </a:rPr>
              <a:t>Total </a:t>
            </a:r>
            <a:r>
              <a:rPr lang="en-US" dirty="0">
                <a:latin typeface="Times New Roman" panose="02020603050405020304" pitchFamily="18" charset="0"/>
                <a:cs typeface="Times New Roman" panose="02020603050405020304" pitchFamily="18" charset="0"/>
              </a:rPr>
              <a:t>current drawn = </a:t>
            </a:r>
            <a:r>
              <a:rPr lang="en-US" dirty="0" smtClean="0">
                <a:latin typeface="Times New Roman" panose="02020603050405020304" pitchFamily="18" charset="0"/>
                <a:cs typeface="Times New Roman" panose="02020603050405020304" pitchFamily="18" charset="0"/>
              </a:rPr>
              <a:t>4.75 </a:t>
            </a:r>
            <a:r>
              <a:rPr lang="en-US" dirty="0">
                <a:latin typeface="Times New Roman" panose="02020603050405020304" pitchFamily="18" charset="0"/>
                <a:cs typeface="Times New Roman" panose="02020603050405020304" pitchFamily="18" charset="0"/>
              </a:rPr>
              <a:t>A</a:t>
            </a:r>
          </a:p>
          <a:p>
            <a:pPr lvl="0">
              <a:buClr>
                <a:srgbClr val="90C226"/>
              </a:buClr>
            </a:pPr>
            <a:r>
              <a:rPr lang="en-US" dirty="0">
                <a:latin typeface="Times New Roman" panose="02020603050405020304" pitchFamily="18" charset="0"/>
                <a:cs typeface="Times New Roman" panose="02020603050405020304" pitchFamily="18" charset="0"/>
              </a:rPr>
              <a:t>Battery amp per hour rating = 7600mAh</a:t>
            </a:r>
          </a:p>
          <a:p>
            <a:pPr lvl="0">
              <a:buClr>
                <a:srgbClr val="90C226"/>
              </a:buClr>
            </a:pPr>
            <a:r>
              <a:rPr lang="en-US" dirty="0">
                <a:latin typeface="Times New Roman" panose="02020603050405020304" pitchFamily="18" charset="0"/>
                <a:cs typeface="Times New Roman" panose="02020603050405020304" pitchFamily="18" charset="0"/>
              </a:rPr>
              <a:t>Operation time: 7.6Ah / </a:t>
            </a:r>
            <a:r>
              <a:rPr lang="en-US" dirty="0" smtClean="0">
                <a:latin typeface="Times New Roman" panose="02020603050405020304" pitchFamily="18" charset="0"/>
                <a:cs typeface="Times New Roman" panose="02020603050405020304" pitchFamily="18" charset="0"/>
              </a:rPr>
              <a:t>4.75A </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1.6</a:t>
            </a:r>
            <a:endParaRPr lang="en-US" dirty="0">
              <a:latin typeface="Times New Roman" panose="02020603050405020304" pitchFamily="18" charset="0"/>
              <a:cs typeface="Times New Roman" panose="02020603050405020304" pitchFamily="18" charset="0"/>
            </a:endParaRPr>
          </a:p>
          <a:p>
            <a:pPr lvl="0">
              <a:buClr>
                <a:srgbClr val="90C226"/>
              </a:buClr>
            </a:pPr>
            <a:r>
              <a:rPr lang="en-US" dirty="0">
                <a:latin typeface="Times New Roman" panose="02020603050405020304" pitchFamily="18" charset="0"/>
                <a:cs typeface="Times New Roman" panose="02020603050405020304" pitchFamily="18" charset="0"/>
              </a:rPr>
              <a:t>Which is 1hr </a:t>
            </a:r>
            <a:r>
              <a:rPr lang="en-US" dirty="0" smtClean="0">
                <a:latin typeface="Times New Roman" panose="02020603050405020304" pitchFamily="18" charset="0"/>
                <a:cs typeface="Times New Roman" panose="02020603050405020304" pitchFamily="18" charset="0"/>
              </a:rPr>
              <a:t>36 </a:t>
            </a:r>
            <a:r>
              <a:rPr lang="en-US" dirty="0">
                <a:latin typeface="Times New Roman" panose="02020603050405020304" pitchFamily="18" charset="0"/>
                <a:cs typeface="Times New Roman" panose="02020603050405020304" pitchFamily="18" charset="0"/>
              </a:rPr>
              <a:t>mins</a:t>
            </a:r>
          </a:p>
        </p:txBody>
      </p:sp>
      <p:pic>
        <p:nvPicPr>
          <p:cNvPr id="10" name="Google Shape;523;p71" descr="Image result for raspberry pi"/>
          <p:cNvPicPr preferRelativeResize="0">
            <a:picLocks/>
          </p:cNvPicPr>
          <p:nvPr/>
        </p:nvPicPr>
        <p:blipFill rotWithShape="1">
          <a:blip r:embed="rId4">
            <a:alphaModFix/>
          </a:blip>
          <a:srcRect/>
          <a:stretch/>
        </p:blipFill>
        <p:spPr>
          <a:xfrm rot="10800000">
            <a:off x="5106142" y="3443215"/>
            <a:ext cx="1491916" cy="115828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rot="16200000">
            <a:off x="3693047" y="2016728"/>
            <a:ext cx="1158281" cy="14919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42959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300942"/>
            <a:ext cx="6447501" cy="740348"/>
          </a:xfrm>
        </p:spPr>
        <p:txBody>
          <a:bodyPr/>
          <a:lstStyle/>
          <a:p>
            <a:r>
              <a:rPr lang="en-US" dirty="0"/>
              <a:t>Implementation of </a:t>
            </a:r>
            <a:r>
              <a:rPr lang="en-US" dirty="0" smtClean="0"/>
              <a:t>task3</a:t>
            </a:r>
            <a:endParaRPr lang="en-US" dirty="0"/>
          </a:p>
        </p:txBody>
      </p:sp>
      <p:pic>
        <p:nvPicPr>
          <p:cNvPr id="8194" name="Picture 2" descr="Resultado de imagen para convolutional neural 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6908" y="1041290"/>
            <a:ext cx="4772118" cy="21419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80733" y="3554228"/>
            <a:ext cx="6235796" cy="1015663"/>
          </a:xfrm>
          <a:prstGeom prst="rect">
            <a:avLst/>
          </a:prstGeom>
          <a:noFill/>
        </p:spPr>
        <p:txBody>
          <a:bodyPr wrap="square" rtlCol="0">
            <a:spAutoFit/>
          </a:bodyPr>
          <a:lstStyle/>
          <a:p>
            <a:pPr marL="171450" indent="-171450">
              <a:buFont typeface="Wingdings" panose="05000000000000000000" pitchFamily="2" charset="2"/>
              <a:buChar char="q"/>
            </a:pPr>
            <a:r>
              <a:rPr lang="en-US" sz="1200" dirty="0" smtClean="0">
                <a:latin typeface="Times New Roman" panose="02020603050405020304" pitchFamily="18" charset="0"/>
                <a:cs typeface="Times New Roman" panose="02020603050405020304" pitchFamily="18" charset="0"/>
              </a:rPr>
              <a:t>Parameters are convoluted with filters to refine the values</a:t>
            </a:r>
          </a:p>
          <a:p>
            <a:pPr marL="171450" indent="-171450">
              <a:buFont typeface="Wingdings" panose="05000000000000000000" pitchFamily="2" charset="2"/>
              <a:buChar char="q"/>
            </a:pPr>
            <a:r>
              <a:rPr lang="en-US" sz="1200" dirty="0" smtClean="0">
                <a:latin typeface="Times New Roman" panose="02020603050405020304" pitchFamily="18" charset="0"/>
                <a:cs typeface="Times New Roman" panose="02020603050405020304" pitchFamily="18" charset="0"/>
              </a:rPr>
              <a:t>Operations such as Pooling and striding are employed to manipulate the size of the convolution </a:t>
            </a:r>
            <a:r>
              <a:rPr lang="en-US" sz="1200" dirty="0" smtClean="0">
                <a:latin typeface="Times New Roman" panose="02020603050405020304" pitchFamily="18" charset="0"/>
                <a:cs typeface="Times New Roman" panose="02020603050405020304" pitchFamily="18" charset="0"/>
              </a:rPr>
              <a:t>matrix</a:t>
            </a:r>
          </a:p>
          <a:p>
            <a:pPr marL="171450" indent="-171450">
              <a:buFont typeface="Wingdings" panose="05000000000000000000" pitchFamily="2" charset="2"/>
              <a:buChar char="q"/>
            </a:pPr>
            <a:r>
              <a:rPr lang="en-US" sz="1200" dirty="0" smtClean="0">
                <a:latin typeface="Times New Roman" panose="02020603050405020304" pitchFamily="18" charset="0"/>
                <a:cs typeface="Times New Roman" panose="02020603050405020304" pitchFamily="18" charset="0"/>
              </a:rPr>
              <a:t>The arrays of the parameters are aligned to form a single in the classification section then compared to the softmax </a:t>
            </a: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03432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a:t>
            </a:r>
            <a:r>
              <a:rPr lang="en-US" dirty="0" smtClean="0">
                <a:latin typeface="Times New Roman" panose="02020603050405020304" pitchFamily="18" charset="0"/>
                <a:cs typeface="Times New Roman" panose="02020603050405020304" pitchFamily="18" charset="0"/>
              </a:rPr>
              <a:t>task3 (Cont)</a:t>
            </a:r>
            <a:endParaRPr lang="en-US"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298027" y="1483080"/>
            <a:ext cx="3815643" cy="535735"/>
          </a:xfrm>
        </p:spPr>
        <p:txBody>
          <a:bodyPr/>
          <a:lstStyle/>
          <a:p>
            <a:pPr marL="160020" indent="0">
              <a:buNone/>
            </a:pPr>
            <a:r>
              <a:rPr lang="en-US" dirty="0" smtClean="0">
                <a:latin typeface="Times New Roman" panose="02020603050405020304" pitchFamily="18" charset="0"/>
                <a:cs typeface="Times New Roman" panose="02020603050405020304" pitchFamily="18" charset="0"/>
              </a:rPr>
              <a:t>Convolution (z = w-a+1)</a:t>
            </a:r>
            <a:endParaRPr lang="en-US" dirty="0">
              <a:latin typeface="Times New Roman" panose="02020603050405020304" pitchFamily="18" charset="0"/>
              <a:cs typeface="Times New Roman" panose="02020603050405020304" pitchFamily="18" charset="0"/>
            </a:endParaRPr>
          </a:p>
        </p:txBody>
      </p:sp>
      <p:sp>
        <p:nvSpPr>
          <p:cNvPr id="6" name="Rectangle 5"/>
          <p:cNvSpPr/>
          <p:nvPr/>
        </p:nvSpPr>
        <p:spPr>
          <a:xfrm>
            <a:off x="434012" y="2016386"/>
            <a:ext cx="959556" cy="812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a:t>
            </a:r>
            <a:r>
              <a:rPr lang="en-US" dirty="0" smtClean="0">
                <a:latin typeface="Times New Roman" panose="02020603050405020304" pitchFamily="18" charset="0"/>
                <a:cs typeface="Times New Roman" panose="02020603050405020304" pitchFamily="18" charset="0"/>
              </a:rPr>
              <a:t>=6x6</a:t>
            </a:r>
            <a:endParaRPr lang="en-US" dirty="0">
              <a:latin typeface="Times New Roman" panose="02020603050405020304" pitchFamily="18" charset="0"/>
              <a:cs typeface="Times New Roman" panose="02020603050405020304" pitchFamily="18" charset="0"/>
            </a:endParaRPr>
          </a:p>
        </p:txBody>
      </p:sp>
      <p:sp>
        <p:nvSpPr>
          <p:cNvPr id="7" name="Rectangle 6"/>
          <p:cNvSpPr/>
          <p:nvPr/>
        </p:nvSpPr>
        <p:spPr>
          <a:xfrm>
            <a:off x="1748560" y="2176120"/>
            <a:ext cx="688622" cy="541866"/>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=3x3</a:t>
            </a:r>
            <a:endParaRPr lang="en-US" dirty="0">
              <a:latin typeface="Times New Roman" panose="02020603050405020304" pitchFamily="18" charset="0"/>
              <a:cs typeface="Times New Roman" panose="02020603050405020304" pitchFamily="18" charset="0"/>
            </a:endParaRPr>
          </a:p>
        </p:txBody>
      </p:sp>
      <p:sp>
        <p:nvSpPr>
          <p:cNvPr id="8" name="Rectangle 7"/>
          <p:cNvSpPr/>
          <p:nvPr/>
        </p:nvSpPr>
        <p:spPr>
          <a:xfrm>
            <a:off x="2776234" y="2108386"/>
            <a:ext cx="812800" cy="67733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Z</a:t>
            </a:r>
            <a:r>
              <a:rPr lang="en-US" dirty="0" smtClean="0">
                <a:latin typeface="Times New Roman" panose="02020603050405020304" pitchFamily="18" charset="0"/>
                <a:cs typeface="Times New Roman" panose="02020603050405020304" pitchFamily="18" charset="0"/>
              </a:rPr>
              <a:t>=4x4</a:t>
            </a:r>
            <a:endParaRPr lang="en-US" dirty="0">
              <a:latin typeface="Times New Roman" panose="02020603050405020304" pitchFamily="18" charset="0"/>
              <a:cs typeface="Times New Roman" panose="02020603050405020304" pitchFamily="18" charset="0"/>
            </a:endParaRPr>
          </a:p>
        </p:txBody>
      </p:sp>
      <p:sp>
        <p:nvSpPr>
          <p:cNvPr id="9" name="Rectangle 8"/>
          <p:cNvSpPr/>
          <p:nvPr/>
        </p:nvSpPr>
        <p:spPr>
          <a:xfrm>
            <a:off x="421405" y="3529678"/>
            <a:ext cx="959556" cy="812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W</a:t>
            </a:r>
            <a:r>
              <a:rPr lang="en-US" dirty="0" smtClean="0">
                <a:latin typeface="Times New Roman" panose="02020603050405020304" pitchFamily="18" charset="0"/>
                <a:cs typeface="Times New Roman" panose="02020603050405020304" pitchFamily="18" charset="0"/>
              </a:rPr>
              <a:t>=7x7</a:t>
            </a:r>
            <a:endParaRPr lang="en-US" dirty="0">
              <a:latin typeface="Times New Roman" panose="02020603050405020304" pitchFamily="18" charset="0"/>
              <a:cs typeface="Times New Roman" panose="02020603050405020304" pitchFamily="18" charset="0"/>
            </a:endParaRPr>
          </a:p>
        </p:txBody>
      </p:sp>
      <p:sp>
        <p:nvSpPr>
          <p:cNvPr id="10" name="Rectangle 9"/>
          <p:cNvSpPr/>
          <p:nvPr/>
        </p:nvSpPr>
        <p:spPr>
          <a:xfrm>
            <a:off x="1721113" y="3639471"/>
            <a:ext cx="688622" cy="541866"/>
          </a:xfrm>
          <a:prstGeom prst="rect">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latin typeface="Times New Roman" panose="02020603050405020304" pitchFamily="18" charset="0"/>
                <a:cs typeface="Times New Roman" panose="02020603050405020304" pitchFamily="18" charset="0"/>
              </a:rPr>
              <a:t>A=3x3</a:t>
            </a:r>
            <a:endParaRPr lang="en-US" sz="1200" dirty="0">
              <a:latin typeface="Times New Roman" panose="02020603050405020304" pitchFamily="18" charset="0"/>
              <a:cs typeface="Times New Roman" panose="02020603050405020304" pitchFamily="18" charset="0"/>
            </a:endParaRPr>
          </a:p>
        </p:txBody>
      </p:sp>
      <p:sp>
        <p:nvSpPr>
          <p:cNvPr id="11" name="Rectangle 10"/>
          <p:cNvSpPr/>
          <p:nvPr/>
        </p:nvSpPr>
        <p:spPr>
          <a:xfrm>
            <a:off x="2776234" y="3563754"/>
            <a:ext cx="812800" cy="677333"/>
          </a:xfrm>
          <a:prstGeom prst="rect">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Z</a:t>
            </a:r>
            <a:r>
              <a:rPr lang="en-US" dirty="0" smtClean="0">
                <a:latin typeface="Times New Roman" panose="02020603050405020304" pitchFamily="18" charset="0"/>
                <a:cs typeface="Times New Roman" panose="02020603050405020304" pitchFamily="18" charset="0"/>
              </a:rPr>
              <a:t>=4x4</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393850" y="3028688"/>
            <a:ext cx="2968977" cy="300082"/>
          </a:xfrm>
          <a:prstGeom prst="rect">
            <a:avLst/>
          </a:prstGeom>
          <a:noFill/>
        </p:spPr>
        <p:txBody>
          <a:bodyPr wrap="square" rtlCol="0">
            <a:spAutoFit/>
          </a:bodyPr>
          <a:lstStyle/>
          <a:p>
            <a:r>
              <a:rPr lang="en-US" sz="1350" dirty="0" smtClean="0">
                <a:latin typeface="Times New Roman" panose="02020603050405020304" pitchFamily="18" charset="0"/>
                <a:cs typeface="Times New Roman" panose="02020603050405020304" pitchFamily="18" charset="0"/>
              </a:rPr>
              <a:t>Stride Convolution (v = (n-f)/s + 1 )</a:t>
            </a:r>
            <a:endParaRPr lang="en-US" sz="1350" dirty="0">
              <a:latin typeface="Times New Roman" panose="02020603050405020304" pitchFamily="18" charset="0"/>
              <a:cs typeface="Times New Roman" panose="02020603050405020304" pitchFamily="18"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2408297839"/>
              </p:ext>
            </p:extLst>
          </p:nvPr>
        </p:nvGraphicFramePr>
        <p:xfrm>
          <a:off x="3816813" y="2059468"/>
          <a:ext cx="1478844" cy="1228292"/>
        </p:xfrm>
        <a:graphic>
          <a:graphicData uri="http://schemas.openxmlformats.org/drawingml/2006/table">
            <a:tbl>
              <a:tblPr>
                <a:tableStyleId>{073A0DAA-6AF3-43AB-8588-CEC1D06C72B9}</a:tableStyleId>
              </a:tblPr>
              <a:tblGrid>
                <a:gridCol w="369711"/>
                <a:gridCol w="369711"/>
                <a:gridCol w="369711"/>
                <a:gridCol w="369711"/>
              </a:tblGrid>
              <a:tr h="307073">
                <a:tc>
                  <a:txBody>
                    <a:bodyPr/>
                    <a:lstStyle/>
                    <a:p>
                      <a:r>
                        <a:rPr lang="en-US" dirty="0" smtClean="0"/>
                        <a:t>1</a:t>
                      </a:r>
                      <a:endParaRPr lang="en-US" dirty="0"/>
                    </a:p>
                  </a:txBody>
                  <a:tcPr>
                    <a:solidFill>
                      <a:schemeClr val="accent2"/>
                    </a:solidFill>
                  </a:tcPr>
                </a:tc>
                <a:tc>
                  <a:txBody>
                    <a:bodyPr/>
                    <a:lstStyle/>
                    <a:p>
                      <a:r>
                        <a:rPr lang="en-US" dirty="0" smtClean="0"/>
                        <a:t>7</a:t>
                      </a:r>
                      <a:endParaRPr lang="en-US" dirty="0"/>
                    </a:p>
                  </a:txBody>
                  <a:tcPr>
                    <a:solidFill>
                      <a:schemeClr val="accent2"/>
                    </a:solidFill>
                  </a:tcPr>
                </a:tc>
                <a:tc>
                  <a:txBody>
                    <a:bodyPr/>
                    <a:lstStyle/>
                    <a:p>
                      <a:r>
                        <a:rPr lang="en-US" dirty="0" smtClean="0"/>
                        <a:t>5</a:t>
                      </a:r>
                      <a:endParaRPr lang="en-US" dirty="0"/>
                    </a:p>
                  </a:txBody>
                  <a:tcPr>
                    <a:solidFill>
                      <a:srgbClr val="FF0000"/>
                    </a:solidFill>
                  </a:tcPr>
                </a:tc>
                <a:tc>
                  <a:txBody>
                    <a:bodyPr/>
                    <a:lstStyle/>
                    <a:p>
                      <a:r>
                        <a:rPr lang="en-US" dirty="0" smtClean="0"/>
                        <a:t>8</a:t>
                      </a:r>
                      <a:endParaRPr lang="en-US" dirty="0"/>
                    </a:p>
                  </a:txBody>
                  <a:tcPr>
                    <a:solidFill>
                      <a:srgbClr val="FF0000"/>
                    </a:solidFill>
                  </a:tcPr>
                </a:tc>
              </a:tr>
              <a:tr h="307073">
                <a:tc>
                  <a:txBody>
                    <a:bodyPr/>
                    <a:lstStyle/>
                    <a:p>
                      <a:r>
                        <a:rPr lang="en-US" dirty="0" smtClean="0"/>
                        <a:t>1</a:t>
                      </a:r>
                      <a:endParaRPr lang="en-US" dirty="0"/>
                    </a:p>
                  </a:txBody>
                  <a:tcPr>
                    <a:solidFill>
                      <a:schemeClr val="accent2"/>
                    </a:solidFill>
                  </a:tcPr>
                </a:tc>
                <a:tc>
                  <a:txBody>
                    <a:bodyPr/>
                    <a:lstStyle/>
                    <a:p>
                      <a:r>
                        <a:rPr lang="en-US" dirty="0" smtClean="0"/>
                        <a:t>5</a:t>
                      </a:r>
                      <a:endParaRPr lang="en-US" dirty="0"/>
                    </a:p>
                  </a:txBody>
                  <a:tcPr>
                    <a:solidFill>
                      <a:schemeClr val="accent2"/>
                    </a:solidFill>
                  </a:tcPr>
                </a:tc>
                <a:tc>
                  <a:txBody>
                    <a:bodyPr/>
                    <a:lstStyle/>
                    <a:p>
                      <a:r>
                        <a:rPr lang="en-US" dirty="0" smtClean="0"/>
                        <a:t>9</a:t>
                      </a:r>
                      <a:endParaRPr lang="en-US" dirty="0"/>
                    </a:p>
                  </a:txBody>
                  <a:tcPr>
                    <a:solidFill>
                      <a:srgbClr val="FF0000"/>
                    </a:solidFill>
                  </a:tcPr>
                </a:tc>
                <a:tc>
                  <a:txBody>
                    <a:bodyPr/>
                    <a:lstStyle/>
                    <a:p>
                      <a:r>
                        <a:rPr lang="en-US" dirty="0" smtClean="0"/>
                        <a:t>3</a:t>
                      </a:r>
                      <a:endParaRPr lang="en-US" dirty="0"/>
                    </a:p>
                  </a:txBody>
                  <a:tcPr>
                    <a:solidFill>
                      <a:srgbClr val="FF0000"/>
                    </a:solidFill>
                  </a:tcPr>
                </a:tc>
              </a:tr>
              <a:tr h="307073">
                <a:tc>
                  <a:txBody>
                    <a:bodyPr/>
                    <a:lstStyle/>
                    <a:p>
                      <a:r>
                        <a:rPr lang="en-US" dirty="0" smtClean="0"/>
                        <a:t>1</a:t>
                      </a:r>
                      <a:endParaRPr lang="en-US" dirty="0"/>
                    </a:p>
                  </a:txBody>
                  <a:tcPr>
                    <a:solidFill>
                      <a:srgbClr val="002060"/>
                    </a:solidFill>
                  </a:tcPr>
                </a:tc>
                <a:tc>
                  <a:txBody>
                    <a:bodyPr/>
                    <a:lstStyle/>
                    <a:p>
                      <a:r>
                        <a:rPr lang="en-US" dirty="0" smtClean="0"/>
                        <a:t>6</a:t>
                      </a:r>
                      <a:endParaRPr lang="en-US" dirty="0"/>
                    </a:p>
                  </a:txBody>
                  <a:tcPr>
                    <a:solidFill>
                      <a:srgbClr val="002060"/>
                    </a:solidFill>
                  </a:tcPr>
                </a:tc>
                <a:tc>
                  <a:txBody>
                    <a:bodyPr/>
                    <a:lstStyle/>
                    <a:p>
                      <a:r>
                        <a:rPr lang="en-US" dirty="0" smtClean="0"/>
                        <a:t>7</a:t>
                      </a:r>
                      <a:endParaRPr lang="en-US" dirty="0"/>
                    </a:p>
                  </a:txBody>
                  <a:tcPr>
                    <a:solidFill>
                      <a:srgbClr val="00B0F0"/>
                    </a:solidFill>
                  </a:tcPr>
                </a:tc>
                <a:tc>
                  <a:txBody>
                    <a:bodyPr/>
                    <a:lstStyle/>
                    <a:p>
                      <a:r>
                        <a:rPr lang="en-US" dirty="0" smtClean="0"/>
                        <a:t>8</a:t>
                      </a:r>
                      <a:endParaRPr lang="en-US" dirty="0"/>
                    </a:p>
                  </a:txBody>
                  <a:tcPr>
                    <a:solidFill>
                      <a:srgbClr val="00B0F0"/>
                    </a:solidFill>
                  </a:tcPr>
                </a:tc>
              </a:tr>
              <a:tr h="307073">
                <a:tc>
                  <a:txBody>
                    <a:bodyPr/>
                    <a:lstStyle/>
                    <a:p>
                      <a:r>
                        <a:rPr lang="en-US" dirty="0" smtClean="0"/>
                        <a:t>3</a:t>
                      </a:r>
                      <a:endParaRPr lang="en-US" dirty="0"/>
                    </a:p>
                  </a:txBody>
                  <a:tcPr>
                    <a:solidFill>
                      <a:srgbClr val="002060"/>
                    </a:solidFill>
                  </a:tcPr>
                </a:tc>
                <a:tc>
                  <a:txBody>
                    <a:bodyPr/>
                    <a:lstStyle/>
                    <a:p>
                      <a:r>
                        <a:rPr lang="en-US" dirty="0" smtClean="0"/>
                        <a:t>5</a:t>
                      </a:r>
                      <a:endParaRPr lang="en-US" dirty="0"/>
                    </a:p>
                  </a:txBody>
                  <a:tcPr>
                    <a:solidFill>
                      <a:srgbClr val="002060"/>
                    </a:solidFill>
                  </a:tcPr>
                </a:tc>
                <a:tc>
                  <a:txBody>
                    <a:bodyPr/>
                    <a:lstStyle/>
                    <a:p>
                      <a:r>
                        <a:rPr lang="en-US" dirty="0" smtClean="0"/>
                        <a:t>8</a:t>
                      </a:r>
                      <a:endParaRPr lang="en-US" dirty="0"/>
                    </a:p>
                  </a:txBody>
                  <a:tcPr>
                    <a:solidFill>
                      <a:srgbClr val="00B0F0"/>
                    </a:solidFill>
                  </a:tcPr>
                </a:tc>
                <a:tc>
                  <a:txBody>
                    <a:bodyPr/>
                    <a:lstStyle/>
                    <a:p>
                      <a:r>
                        <a:rPr lang="en-US" dirty="0" smtClean="0"/>
                        <a:t>3</a:t>
                      </a:r>
                      <a:endParaRPr lang="en-US" dirty="0"/>
                    </a:p>
                  </a:txBody>
                  <a:tcPr>
                    <a:solidFill>
                      <a:srgbClr val="00B0F0"/>
                    </a:solid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877263734"/>
              </p:ext>
            </p:extLst>
          </p:nvPr>
        </p:nvGraphicFramePr>
        <p:xfrm>
          <a:off x="6045972" y="2249677"/>
          <a:ext cx="925690" cy="822014"/>
        </p:xfrm>
        <a:graphic>
          <a:graphicData uri="http://schemas.openxmlformats.org/drawingml/2006/table">
            <a:tbl>
              <a:tblPr>
                <a:tableStyleId>{073A0DAA-6AF3-43AB-8588-CEC1D06C72B9}</a:tableStyleId>
              </a:tblPr>
              <a:tblGrid>
                <a:gridCol w="462845"/>
                <a:gridCol w="462845"/>
              </a:tblGrid>
              <a:tr h="411007">
                <a:tc>
                  <a:txBody>
                    <a:bodyPr/>
                    <a:lstStyle/>
                    <a:p>
                      <a:r>
                        <a:rPr lang="en-US" dirty="0" smtClean="0"/>
                        <a:t>7</a:t>
                      </a:r>
                      <a:endParaRPr lang="en-US" dirty="0"/>
                    </a:p>
                  </a:txBody>
                  <a:tcPr>
                    <a:solidFill>
                      <a:schemeClr val="accent1"/>
                    </a:solidFill>
                  </a:tcPr>
                </a:tc>
                <a:tc>
                  <a:txBody>
                    <a:bodyPr/>
                    <a:lstStyle/>
                    <a:p>
                      <a:r>
                        <a:rPr lang="en-US" dirty="0" smtClean="0"/>
                        <a:t>9</a:t>
                      </a:r>
                      <a:endParaRPr lang="en-US" dirty="0"/>
                    </a:p>
                  </a:txBody>
                  <a:tcPr>
                    <a:solidFill>
                      <a:srgbClr val="FF0000"/>
                    </a:solidFill>
                  </a:tcPr>
                </a:tc>
              </a:tr>
              <a:tr h="411007">
                <a:tc>
                  <a:txBody>
                    <a:bodyPr/>
                    <a:lstStyle/>
                    <a:p>
                      <a:r>
                        <a:rPr lang="en-US" dirty="0" smtClean="0"/>
                        <a:t>6</a:t>
                      </a:r>
                      <a:endParaRPr lang="en-US" dirty="0"/>
                    </a:p>
                  </a:txBody>
                  <a:tcPr>
                    <a:solidFill>
                      <a:srgbClr val="002060"/>
                    </a:solidFill>
                  </a:tcPr>
                </a:tc>
                <a:tc>
                  <a:txBody>
                    <a:bodyPr/>
                    <a:lstStyle/>
                    <a:p>
                      <a:r>
                        <a:rPr lang="en-US" dirty="0" smtClean="0"/>
                        <a:t>8</a:t>
                      </a:r>
                      <a:endParaRPr lang="en-US" dirty="0"/>
                    </a:p>
                  </a:txBody>
                  <a:tcPr>
                    <a:solidFill>
                      <a:srgbClr val="00B0F0"/>
                    </a:solidFill>
                  </a:tcPr>
                </a:tc>
              </a:tr>
            </a:tbl>
          </a:graphicData>
        </a:graphic>
      </p:graphicFrame>
      <p:sp>
        <p:nvSpPr>
          <p:cNvPr id="19" name="TextBox 18"/>
          <p:cNvSpPr txBox="1"/>
          <p:nvPr/>
        </p:nvSpPr>
        <p:spPr>
          <a:xfrm>
            <a:off x="3731751" y="1603593"/>
            <a:ext cx="3239911" cy="300082"/>
          </a:xfrm>
          <a:prstGeom prst="rect">
            <a:avLst/>
          </a:prstGeom>
          <a:noFill/>
        </p:spPr>
        <p:txBody>
          <a:bodyPr wrap="square" rtlCol="0">
            <a:spAutoFit/>
          </a:bodyPr>
          <a:lstStyle/>
          <a:p>
            <a:r>
              <a:rPr lang="en-US" sz="1350" dirty="0" smtClean="0">
                <a:latin typeface="Times New Roman" panose="02020603050405020304" pitchFamily="18" charset="0"/>
                <a:cs typeface="Times New Roman" panose="02020603050405020304" pitchFamily="18" charset="0"/>
              </a:rPr>
              <a:t>Max pooling of 2 strides (w=a/2)</a:t>
            </a:r>
            <a:endParaRPr lang="en-US" sz="1350" dirty="0">
              <a:latin typeface="Times New Roman" panose="02020603050405020304" pitchFamily="18" charset="0"/>
              <a:cs typeface="Times New Roman" panose="02020603050405020304" pitchFamily="18" charset="0"/>
            </a:endParaRPr>
          </a:p>
        </p:txBody>
      </p:sp>
      <p:sp>
        <p:nvSpPr>
          <p:cNvPr id="30" name="Right Arrow 29"/>
          <p:cNvSpPr/>
          <p:nvPr/>
        </p:nvSpPr>
        <p:spPr>
          <a:xfrm>
            <a:off x="5351706" y="2524165"/>
            <a:ext cx="603956" cy="3093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7" idx="3"/>
            <a:endCxn id="8" idx="1"/>
          </p:cNvCxnSpPr>
          <p:nvPr/>
        </p:nvCxnSpPr>
        <p:spPr>
          <a:xfrm>
            <a:off x="2437182" y="2447053"/>
            <a:ext cx="3390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0" idx="3"/>
            <a:endCxn id="11" idx="1"/>
          </p:cNvCxnSpPr>
          <p:nvPr/>
        </p:nvCxnSpPr>
        <p:spPr>
          <a:xfrm flipV="1">
            <a:off x="2409735" y="3902421"/>
            <a:ext cx="366499" cy="7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409508" y="2218317"/>
            <a:ext cx="402746" cy="584775"/>
          </a:xfrm>
          <a:prstGeom prst="rect">
            <a:avLst/>
          </a:prstGeom>
          <a:noFill/>
        </p:spPr>
        <p:txBody>
          <a:bodyPr wrap="square" rtlCol="0">
            <a:spAutoFit/>
          </a:bodyPr>
          <a:lstStyle/>
          <a:p>
            <a:r>
              <a:rPr lang="en-US" sz="3200" dirty="0" smtClean="0"/>
              <a:t>*</a:t>
            </a:r>
            <a:endParaRPr lang="en-US" sz="3200" dirty="0"/>
          </a:p>
        </p:txBody>
      </p:sp>
      <p:sp>
        <p:nvSpPr>
          <p:cNvPr id="38" name="Rectangle 37"/>
          <p:cNvSpPr/>
          <p:nvPr/>
        </p:nvSpPr>
        <p:spPr>
          <a:xfrm>
            <a:off x="1376147" y="3664066"/>
            <a:ext cx="344966" cy="584775"/>
          </a:xfrm>
          <a:prstGeom prst="rect">
            <a:avLst/>
          </a:prstGeom>
        </p:spPr>
        <p:txBody>
          <a:bodyPr wrap="none">
            <a:spAutoFit/>
          </a:bodyPr>
          <a:lstStyle/>
          <a:p>
            <a:r>
              <a:rPr lang="en-US" sz="3200" dirty="0"/>
              <a:t>*</a:t>
            </a:r>
            <a:endParaRPr lang="en-US" dirty="0"/>
          </a:p>
        </p:txBody>
      </p:sp>
      <mc:AlternateContent xmlns:mc="http://schemas.openxmlformats.org/markup-compatibility/2006">
        <mc:Choice xmlns:a14="http://schemas.microsoft.com/office/drawing/2010/main" Requires="a14">
          <p:sp>
            <p:nvSpPr>
              <p:cNvPr id="42" name="Rectangle 41"/>
              <p:cNvSpPr/>
              <p:nvPr/>
            </p:nvSpPr>
            <p:spPr>
              <a:xfrm>
                <a:off x="3717288" y="3770255"/>
                <a:ext cx="1881604" cy="3225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𝑍</m:t>
                          </m:r>
                        </m:e>
                        <m:sup>
                          <m:d>
                            <m:dPr>
                              <m:begChr m:val="["/>
                              <m:endChr m:val="]"/>
                              <m:ctrlPr>
                                <a:rPr lang="en-US" i="1">
                                  <a:latin typeface="Cambria Math" panose="02040503050406030204" pitchFamily="18" charset="0"/>
                                </a:rPr>
                              </m:ctrlPr>
                            </m:dPr>
                            <m:e>
                              <m:r>
                                <a:rPr lang="en-US">
                                  <a:latin typeface="Cambria Math" panose="02040503050406030204" pitchFamily="18" charset="0"/>
                                </a:rPr>
                                <m:t>1</m:t>
                              </m:r>
                            </m:e>
                          </m:d>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𝑊</m:t>
                          </m:r>
                        </m:e>
                        <m:sup>
                          <m:d>
                            <m:dPr>
                              <m:begChr m:val="["/>
                              <m:endChr m:val="]"/>
                              <m:ctrlPr>
                                <a:rPr lang="en-US" i="1">
                                  <a:latin typeface="Cambria Math" panose="02040503050406030204" pitchFamily="18" charset="0"/>
                                </a:rPr>
                              </m:ctrlPr>
                            </m:dPr>
                            <m:e>
                              <m:r>
                                <a:rPr lang="en-US">
                                  <a:latin typeface="Cambria Math" panose="02040503050406030204" pitchFamily="18" charset="0"/>
                                </a:rPr>
                                <m:t>1</m:t>
                              </m:r>
                            </m:e>
                          </m:d>
                        </m:sup>
                      </m:sSup>
                      <m:sSup>
                        <m:sSupPr>
                          <m:ctrlPr>
                            <a:rPr lang="en-US" i="1">
                              <a:latin typeface="Cambria Math" panose="02040503050406030204" pitchFamily="18" charset="0"/>
                            </a:rPr>
                          </m:ctrlPr>
                        </m:sSupPr>
                        <m:e>
                          <m:r>
                            <a:rPr lang="en-US" i="1">
                              <a:latin typeface="Cambria Math" panose="02040503050406030204" pitchFamily="18" charset="0"/>
                            </a:rPr>
                            <m:t>𝑎</m:t>
                          </m:r>
                        </m:e>
                        <m:sup>
                          <m:d>
                            <m:dPr>
                              <m:begChr m:val="["/>
                              <m:endChr m:val="]"/>
                              <m:ctrlPr>
                                <a:rPr lang="en-US" i="1">
                                  <a:latin typeface="Cambria Math" panose="02040503050406030204" pitchFamily="18" charset="0"/>
                                </a:rPr>
                              </m:ctrlPr>
                            </m:dPr>
                            <m:e>
                              <m:r>
                                <a:rPr lang="en-US">
                                  <a:latin typeface="Cambria Math" panose="02040503050406030204" pitchFamily="18" charset="0"/>
                                </a:rPr>
                                <m:t>0</m:t>
                              </m:r>
                            </m:e>
                          </m:d>
                        </m:sup>
                      </m:sSup>
                      <m:r>
                        <a:rPr lang="en-US">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𝑏</m:t>
                          </m:r>
                        </m:e>
                        <m:sup>
                          <m:d>
                            <m:dPr>
                              <m:begChr m:val="["/>
                              <m:endChr m:val="]"/>
                              <m:ctrlPr>
                                <a:rPr lang="en-US" i="1">
                                  <a:latin typeface="Cambria Math" panose="02040503050406030204" pitchFamily="18" charset="0"/>
                                </a:rPr>
                              </m:ctrlPr>
                            </m:dPr>
                            <m:e>
                              <m:r>
                                <a:rPr lang="en-US">
                                  <a:latin typeface="Cambria Math" panose="02040503050406030204" pitchFamily="18" charset="0"/>
                                </a:rPr>
                                <m:t>1</m:t>
                              </m:r>
                            </m:e>
                          </m:d>
                        </m:sup>
                      </m:sSup>
                    </m:oMath>
                  </m:oMathPara>
                </a14:m>
                <a:endParaRPr lang="en-US" dirty="0"/>
              </a:p>
            </p:txBody>
          </p:sp>
        </mc:Choice>
        <mc:Fallback>
          <p:sp>
            <p:nvSpPr>
              <p:cNvPr id="42" name="Rectangle 41"/>
              <p:cNvSpPr>
                <a:spLocks noRot="1" noChangeAspect="1" noMove="1" noResize="1" noEditPoints="1" noAdjustHandles="1" noChangeArrowheads="1" noChangeShapeType="1" noTextEdit="1"/>
              </p:cNvSpPr>
              <p:nvPr/>
            </p:nvSpPr>
            <p:spPr>
              <a:xfrm>
                <a:off x="3717288" y="3770255"/>
                <a:ext cx="1881604" cy="322589"/>
              </a:xfrm>
              <a:prstGeom prst="rect">
                <a:avLst/>
              </a:prstGeom>
              <a:blipFill rotWithShape="0">
                <a:blip r:embed="rId2"/>
                <a:stretch>
                  <a:fillRect/>
                </a:stretch>
              </a:blipFill>
            </p:spPr>
            <p:txBody>
              <a:bodyPr/>
              <a:lstStyle/>
              <a:p>
                <a:r>
                  <a:rPr lang="en-US">
                    <a:noFill/>
                  </a:rPr>
                  <a:t> </a:t>
                </a:r>
              </a:p>
            </p:txBody>
          </p:sp>
        </mc:Fallback>
      </mc:AlternateContent>
      <p:sp>
        <p:nvSpPr>
          <p:cNvPr id="43" name="TextBox 42"/>
          <p:cNvSpPr txBox="1"/>
          <p:nvPr/>
        </p:nvSpPr>
        <p:spPr>
          <a:xfrm>
            <a:off x="3717288" y="3417157"/>
            <a:ext cx="3238214" cy="307777"/>
          </a:xfrm>
          <a:prstGeom prst="rect">
            <a:avLst/>
          </a:prstGeom>
          <a:noFill/>
        </p:spPr>
        <p:txBody>
          <a:bodyPr wrap="square" rtlCol="0">
            <a:spAutoFit/>
          </a:bodyPr>
          <a:lstStyle/>
          <a:p>
            <a:r>
              <a:rPr lang="en-US" sz="1350" dirty="0" smtClean="0">
                <a:latin typeface="Times New Roman" panose="02020603050405020304" pitchFamily="18" charset="0"/>
                <a:cs typeface="Times New Roman" panose="02020603050405020304" pitchFamily="18" charset="0"/>
              </a:rPr>
              <a:t>1 layer of a convolution neural network</a:t>
            </a:r>
            <a:endParaRPr lang="en-US" sz="13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17090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250309" cy="517694"/>
          </a:xfrm>
        </p:spPr>
        <p:txBody>
          <a:bodyPr/>
          <a:lstStyle/>
          <a:p>
            <a:r>
              <a:rPr lang="en-US" dirty="0">
                <a:latin typeface="Times New Roman" panose="02020603050405020304" pitchFamily="18" charset="0"/>
                <a:cs typeface="Times New Roman" panose="02020603050405020304" pitchFamily="18" charset="0"/>
              </a:rPr>
              <a:t>Implementation of task3 (Cont)</a:t>
            </a:r>
            <a:endParaRPr lang="en-US" dirty="0">
              <a:latin typeface="Times New Roman" panose="02020603050405020304" pitchFamily="18" charset="0"/>
              <a:cs typeface="Times New Roman" panose="02020603050405020304" pitchFamily="18" charset="0"/>
            </a:endParaRPr>
          </a:p>
        </p:txBody>
      </p:sp>
      <p:graphicFrame>
        <p:nvGraphicFramePr>
          <p:cNvPr id="3" name="Table 2"/>
          <p:cNvGraphicFramePr>
            <a:graphicFrameLocks noGrp="1"/>
          </p:cNvGraphicFramePr>
          <p:nvPr>
            <p:extLst>
              <p:ext uri="{D42A27DB-BD31-4B8C-83A1-F6EECF244321}">
                <p14:modId xmlns:p14="http://schemas.microsoft.com/office/powerpoint/2010/main" val="2997701357"/>
              </p:ext>
            </p:extLst>
          </p:nvPr>
        </p:nvGraphicFramePr>
        <p:xfrm>
          <a:off x="507998" y="1115483"/>
          <a:ext cx="1806222" cy="1955094"/>
        </p:xfrm>
        <a:graphic>
          <a:graphicData uri="http://schemas.openxmlformats.org/drawingml/2006/table">
            <a:tbl>
              <a:tblPr>
                <a:tableStyleId>{073A0DAA-6AF3-43AB-8588-CEC1D06C72B9}</a:tableStyleId>
              </a:tblPr>
              <a:tblGrid>
                <a:gridCol w="301037"/>
                <a:gridCol w="301037"/>
                <a:gridCol w="301037"/>
                <a:gridCol w="301037"/>
                <a:gridCol w="301037"/>
                <a:gridCol w="301037"/>
              </a:tblGrid>
              <a:tr h="325849">
                <a:tc>
                  <a:txBody>
                    <a:bodyPr/>
                    <a:lstStyle/>
                    <a:p>
                      <a:r>
                        <a:rPr lang="en-US" sz="1400" dirty="0" smtClean="0"/>
                        <a:t>5</a:t>
                      </a:r>
                      <a:endParaRPr lang="en-US" sz="1400"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25849">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5</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951225806"/>
              </p:ext>
            </p:extLst>
          </p:nvPr>
        </p:nvGraphicFramePr>
        <p:xfrm>
          <a:off x="2878667" y="1635830"/>
          <a:ext cx="1265901" cy="914400"/>
        </p:xfrm>
        <a:graphic>
          <a:graphicData uri="http://schemas.openxmlformats.org/drawingml/2006/table">
            <a:tbl>
              <a:tblPr>
                <a:tableStyleId>{073A0DAA-6AF3-43AB-8588-CEC1D06C72B9}</a:tableStyleId>
              </a:tblPr>
              <a:tblGrid>
                <a:gridCol w="421967"/>
                <a:gridCol w="421967"/>
                <a:gridCol w="421967"/>
              </a:tblGrid>
              <a:tr h="21543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21543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r h="215430">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525895099"/>
              </p:ext>
            </p:extLst>
          </p:nvPr>
        </p:nvGraphicFramePr>
        <p:xfrm>
          <a:off x="4978399" y="1379008"/>
          <a:ext cx="1264356" cy="1492280"/>
        </p:xfrm>
        <a:graphic>
          <a:graphicData uri="http://schemas.openxmlformats.org/drawingml/2006/table">
            <a:tbl>
              <a:tblPr>
                <a:tableStyleId>{073A0DAA-6AF3-43AB-8588-CEC1D06C72B9}</a:tableStyleId>
              </a:tblPr>
              <a:tblGrid>
                <a:gridCol w="316089"/>
                <a:gridCol w="316089"/>
                <a:gridCol w="316089"/>
                <a:gridCol w="316089"/>
              </a:tblGrid>
              <a:tr h="373070">
                <a:tc>
                  <a:txBody>
                    <a:bodyPr/>
                    <a:lstStyle/>
                    <a:p>
                      <a:r>
                        <a:rPr lang="en-US" sz="900" dirty="0" smtClean="0"/>
                        <a:t>0</a:t>
                      </a:r>
                      <a:endParaRPr lang="en-US" sz="900" dirty="0"/>
                    </a:p>
                  </a:txBody>
                  <a:tcPr/>
                </a:tc>
                <a:tc>
                  <a:txBody>
                    <a:bodyPr/>
                    <a:lstStyle/>
                    <a:p>
                      <a:r>
                        <a:rPr lang="en-US" sz="900" dirty="0" smtClean="0"/>
                        <a:t>15</a:t>
                      </a:r>
                      <a:endParaRPr lang="en-US" sz="900" dirty="0"/>
                    </a:p>
                  </a:txBody>
                  <a:tcPr/>
                </a:tc>
                <a:tc>
                  <a:txBody>
                    <a:bodyPr/>
                    <a:lstStyle/>
                    <a:p>
                      <a:r>
                        <a:rPr lang="en-US" sz="900" dirty="0" smtClean="0"/>
                        <a:t>15</a:t>
                      </a:r>
                      <a:endParaRPr lang="en-US" sz="900" dirty="0"/>
                    </a:p>
                  </a:txBody>
                  <a:tcPr/>
                </a:tc>
                <a:tc>
                  <a:txBody>
                    <a:bodyPr/>
                    <a:lstStyle/>
                    <a:p>
                      <a:r>
                        <a:rPr lang="en-US" sz="900" dirty="0" smtClean="0"/>
                        <a:t>0</a:t>
                      </a:r>
                      <a:endParaRPr lang="en-US" sz="900" dirty="0"/>
                    </a:p>
                  </a:txBody>
                  <a:tcPr/>
                </a:tc>
              </a:tr>
              <a:tr h="373070">
                <a:tc>
                  <a:txBody>
                    <a:bodyPr/>
                    <a:lstStyle/>
                    <a:p>
                      <a:r>
                        <a:rPr lang="en-US" sz="900" dirty="0" smtClean="0"/>
                        <a:t>0</a:t>
                      </a:r>
                      <a:endParaRPr lang="en-US" sz="900" dirty="0"/>
                    </a:p>
                  </a:txBody>
                  <a:tcPr/>
                </a:tc>
                <a:tc>
                  <a:txBody>
                    <a:bodyPr/>
                    <a:lstStyle/>
                    <a:p>
                      <a:r>
                        <a:rPr lang="en-US" sz="900" dirty="0" smtClean="0"/>
                        <a:t>15</a:t>
                      </a:r>
                      <a:endParaRPr lang="en-US" sz="900" dirty="0"/>
                    </a:p>
                  </a:txBody>
                  <a:tcPr/>
                </a:tc>
                <a:tc>
                  <a:txBody>
                    <a:bodyPr/>
                    <a:lstStyle/>
                    <a:p>
                      <a:r>
                        <a:rPr lang="en-US" sz="900" dirty="0" smtClean="0"/>
                        <a:t>15</a:t>
                      </a:r>
                      <a:endParaRPr lang="en-US" sz="900" dirty="0"/>
                    </a:p>
                  </a:txBody>
                  <a:tcPr/>
                </a:tc>
                <a:tc>
                  <a:txBody>
                    <a:bodyPr/>
                    <a:lstStyle/>
                    <a:p>
                      <a:r>
                        <a:rPr lang="en-US" sz="900" dirty="0" smtClean="0"/>
                        <a:t>0</a:t>
                      </a:r>
                      <a:endParaRPr lang="en-US" sz="900" dirty="0"/>
                    </a:p>
                  </a:txBody>
                  <a:tcPr/>
                </a:tc>
              </a:tr>
              <a:tr h="373070">
                <a:tc>
                  <a:txBody>
                    <a:bodyPr/>
                    <a:lstStyle/>
                    <a:p>
                      <a:r>
                        <a:rPr lang="en-US" sz="900" dirty="0" smtClean="0"/>
                        <a:t>0</a:t>
                      </a:r>
                      <a:endParaRPr lang="en-US" sz="900" dirty="0"/>
                    </a:p>
                  </a:txBody>
                  <a:tcPr/>
                </a:tc>
                <a:tc>
                  <a:txBody>
                    <a:bodyPr/>
                    <a:lstStyle/>
                    <a:p>
                      <a:r>
                        <a:rPr lang="en-US" sz="900" dirty="0" smtClean="0"/>
                        <a:t>15</a:t>
                      </a:r>
                      <a:endParaRPr lang="en-US" sz="900" dirty="0"/>
                    </a:p>
                  </a:txBody>
                  <a:tcPr/>
                </a:tc>
                <a:tc>
                  <a:txBody>
                    <a:bodyPr/>
                    <a:lstStyle/>
                    <a:p>
                      <a:r>
                        <a:rPr lang="en-US" sz="900" dirty="0" smtClean="0"/>
                        <a:t>15</a:t>
                      </a:r>
                      <a:endParaRPr lang="en-US" sz="900" dirty="0"/>
                    </a:p>
                  </a:txBody>
                  <a:tcPr/>
                </a:tc>
                <a:tc>
                  <a:txBody>
                    <a:bodyPr/>
                    <a:lstStyle/>
                    <a:p>
                      <a:r>
                        <a:rPr lang="en-US" sz="900" dirty="0" smtClean="0"/>
                        <a:t>0</a:t>
                      </a:r>
                      <a:endParaRPr lang="en-US" sz="900" dirty="0"/>
                    </a:p>
                  </a:txBody>
                  <a:tcPr/>
                </a:tc>
              </a:tr>
              <a:tr h="373070">
                <a:tc>
                  <a:txBody>
                    <a:bodyPr/>
                    <a:lstStyle/>
                    <a:p>
                      <a:r>
                        <a:rPr lang="en-US" sz="900" dirty="0" smtClean="0"/>
                        <a:t>0</a:t>
                      </a:r>
                      <a:endParaRPr lang="en-US" sz="900" dirty="0"/>
                    </a:p>
                  </a:txBody>
                  <a:tcPr/>
                </a:tc>
                <a:tc>
                  <a:txBody>
                    <a:bodyPr/>
                    <a:lstStyle/>
                    <a:p>
                      <a:r>
                        <a:rPr lang="en-US" sz="900" dirty="0" smtClean="0"/>
                        <a:t>15</a:t>
                      </a:r>
                      <a:endParaRPr lang="en-US" sz="900" dirty="0"/>
                    </a:p>
                  </a:txBody>
                  <a:tcPr/>
                </a:tc>
                <a:tc>
                  <a:txBody>
                    <a:bodyPr/>
                    <a:lstStyle/>
                    <a:p>
                      <a:r>
                        <a:rPr lang="en-US" sz="900" dirty="0" smtClean="0"/>
                        <a:t>15</a:t>
                      </a:r>
                      <a:endParaRPr lang="en-US" sz="900" dirty="0"/>
                    </a:p>
                  </a:txBody>
                  <a:tcPr/>
                </a:tc>
                <a:tc>
                  <a:txBody>
                    <a:bodyPr/>
                    <a:lstStyle/>
                    <a:p>
                      <a:r>
                        <a:rPr lang="en-US" sz="900" dirty="0" smtClean="0"/>
                        <a:t>0</a:t>
                      </a:r>
                      <a:endParaRPr lang="en-US" sz="900" dirty="0"/>
                    </a:p>
                  </a:txBody>
                  <a:tcPr/>
                </a:tc>
              </a:tr>
            </a:tbl>
          </a:graphicData>
        </a:graphic>
      </p:graphicFrame>
      <p:sp>
        <p:nvSpPr>
          <p:cNvPr id="7" name="TextBox 6"/>
          <p:cNvSpPr txBox="1"/>
          <p:nvPr/>
        </p:nvSpPr>
        <p:spPr>
          <a:xfrm>
            <a:off x="2433981" y="3856627"/>
            <a:ext cx="444686" cy="523220"/>
          </a:xfrm>
          <a:prstGeom prst="rect">
            <a:avLst/>
          </a:prstGeom>
          <a:noFill/>
        </p:spPr>
        <p:txBody>
          <a:bodyPr wrap="square" rtlCol="0">
            <a:spAutoFit/>
          </a:bodyPr>
          <a:lstStyle/>
          <a:p>
            <a:r>
              <a:rPr lang="en-US" sz="2800" dirty="0"/>
              <a:t>*</a:t>
            </a:r>
          </a:p>
        </p:txBody>
      </p:sp>
      <p:graphicFrame>
        <p:nvGraphicFramePr>
          <p:cNvPr id="12" name="Table 11"/>
          <p:cNvGraphicFramePr>
            <a:graphicFrameLocks noGrp="1"/>
          </p:cNvGraphicFramePr>
          <p:nvPr>
            <p:extLst>
              <p:ext uri="{D42A27DB-BD31-4B8C-83A1-F6EECF244321}">
                <p14:modId xmlns:p14="http://schemas.microsoft.com/office/powerpoint/2010/main" val="1465773842"/>
              </p:ext>
            </p:extLst>
          </p:nvPr>
        </p:nvGraphicFramePr>
        <p:xfrm>
          <a:off x="507998" y="3148836"/>
          <a:ext cx="1806222" cy="1828800"/>
        </p:xfrm>
        <a:graphic>
          <a:graphicData uri="http://schemas.openxmlformats.org/drawingml/2006/table">
            <a:tbl>
              <a:tblPr>
                <a:tableStyleId>{073A0DAA-6AF3-43AB-8588-CEC1D06C72B9}</a:tableStyleId>
              </a:tblPr>
              <a:tblGrid>
                <a:gridCol w="301037"/>
                <a:gridCol w="301037"/>
                <a:gridCol w="301037"/>
                <a:gridCol w="301037"/>
                <a:gridCol w="301037"/>
                <a:gridCol w="301037"/>
              </a:tblGrid>
              <a:tr h="302508">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r h="302508">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c>
                  <a:txBody>
                    <a:bodyPr/>
                    <a:lstStyle/>
                    <a:p>
                      <a:endParaRPr lang="en-US" dirty="0"/>
                    </a:p>
                  </a:txBody>
                  <a:tcPr>
                    <a:solidFill>
                      <a:schemeClr val="bg1">
                        <a:lumMod val="50000"/>
                      </a:schemeClr>
                    </a:solid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171537630"/>
              </p:ext>
            </p:extLst>
          </p:nvPr>
        </p:nvGraphicFramePr>
        <p:xfrm>
          <a:off x="2871140" y="3606036"/>
          <a:ext cx="1265901" cy="914400"/>
        </p:xfrm>
        <a:graphic>
          <a:graphicData uri="http://schemas.openxmlformats.org/drawingml/2006/table">
            <a:tbl>
              <a:tblPr>
                <a:tableStyleId>{073A0DAA-6AF3-43AB-8588-CEC1D06C72B9}</a:tableStyleId>
              </a:tblPr>
              <a:tblGrid>
                <a:gridCol w="421967"/>
                <a:gridCol w="421967"/>
                <a:gridCol w="421967"/>
              </a:tblGrid>
              <a:tr h="215430">
                <a:tc>
                  <a:txBody>
                    <a:bodyPr/>
                    <a:lstStyle/>
                    <a:p>
                      <a:endParaRPr lang="en-US" dirty="0"/>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2">
                        <a:lumMod val="50000"/>
                      </a:schemeClr>
                    </a:solidFill>
                  </a:tcPr>
                </a:tc>
              </a:tr>
              <a:tr h="215430">
                <a:tc>
                  <a:txBody>
                    <a:bodyPr/>
                    <a:lstStyle/>
                    <a:p>
                      <a:endParaRPr lang="en-US" dirty="0"/>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2">
                        <a:lumMod val="50000"/>
                      </a:schemeClr>
                    </a:solidFill>
                  </a:tcPr>
                </a:tc>
              </a:tr>
              <a:tr h="215430">
                <a:tc>
                  <a:txBody>
                    <a:bodyPr/>
                    <a:lstStyle/>
                    <a:p>
                      <a:endParaRPr lang="en-US" dirty="0"/>
                    </a:p>
                  </a:txBody>
                  <a:tcPr/>
                </a:tc>
                <a:tc>
                  <a:txBody>
                    <a:bodyPr/>
                    <a:lstStyle/>
                    <a:p>
                      <a:endParaRPr lang="en-US" dirty="0"/>
                    </a:p>
                  </a:txBody>
                  <a:tcPr>
                    <a:solidFill>
                      <a:schemeClr val="bg1">
                        <a:lumMod val="50000"/>
                      </a:schemeClr>
                    </a:solidFill>
                  </a:tcPr>
                </a:tc>
                <a:tc>
                  <a:txBody>
                    <a:bodyPr/>
                    <a:lstStyle/>
                    <a:p>
                      <a:endParaRPr lang="en-US" dirty="0"/>
                    </a:p>
                  </a:txBody>
                  <a:tcPr>
                    <a:solidFill>
                      <a:schemeClr val="bg2">
                        <a:lumMod val="50000"/>
                      </a:schemeClr>
                    </a:solidFill>
                  </a:tcPr>
                </a:tc>
              </a:tr>
            </a:tbl>
          </a:graphicData>
        </a:graphic>
      </p:graphicFrame>
      <p:sp>
        <p:nvSpPr>
          <p:cNvPr id="15" name="TextBox 14"/>
          <p:cNvSpPr txBox="1"/>
          <p:nvPr/>
        </p:nvSpPr>
        <p:spPr>
          <a:xfrm>
            <a:off x="2426454" y="1980386"/>
            <a:ext cx="444686" cy="523220"/>
          </a:xfrm>
          <a:prstGeom prst="rect">
            <a:avLst/>
          </a:prstGeom>
          <a:noFill/>
        </p:spPr>
        <p:txBody>
          <a:bodyPr wrap="square" rtlCol="0">
            <a:spAutoFit/>
          </a:bodyPr>
          <a:lstStyle/>
          <a:p>
            <a:r>
              <a:rPr lang="en-US" sz="2800" dirty="0"/>
              <a:t>*</a:t>
            </a:r>
          </a:p>
        </p:txBody>
      </p:sp>
      <p:graphicFrame>
        <p:nvGraphicFramePr>
          <p:cNvPr id="18" name="Table 17"/>
          <p:cNvGraphicFramePr>
            <a:graphicFrameLocks noGrp="1"/>
          </p:cNvGraphicFramePr>
          <p:nvPr>
            <p:extLst>
              <p:ext uri="{D42A27DB-BD31-4B8C-83A1-F6EECF244321}">
                <p14:modId xmlns:p14="http://schemas.microsoft.com/office/powerpoint/2010/main" val="727704738"/>
              </p:ext>
            </p:extLst>
          </p:nvPr>
        </p:nvGraphicFramePr>
        <p:xfrm>
          <a:off x="4978399" y="3317096"/>
          <a:ext cx="1264356" cy="1492280"/>
        </p:xfrm>
        <a:graphic>
          <a:graphicData uri="http://schemas.openxmlformats.org/drawingml/2006/table">
            <a:tbl>
              <a:tblPr>
                <a:tableStyleId>{073A0DAA-6AF3-43AB-8588-CEC1D06C72B9}</a:tableStyleId>
              </a:tblPr>
              <a:tblGrid>
                <a:gridCol w="316089"/>
                <a:gridCol w="316089"/>
                <a:gridCol w="316089"/>
                <a:gridCol w="316089"/>
              </a:tblGrid>
              <a:tr h="373070">
                <a:tc>
                  <a:txBody>
                    <a:bodyPr/>
                    <a:lstStyle/>
                    <a:p>
                      <a:endParaRPr lang="en-US" sz="900" dirty="0"/>
                    </a:p>
                  </a:txBody>
                  <a:tcPr>
                    <a:solidFill>
                      <a:schemeClr val="bg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chemeClr val="bg1">
                        <a:lumMod val="50000"/>
                      </a:schemeClr>
                    </a:solidFill>
                  </a:tcPr>
                </a:tc>
              </a:tr>
              <a:tr h="373070">
                <a:tc>
                  <a:txBody>
                    <a:bodyPr/>
                    <a:lstStyle/>
                    <a:p>
                      <a:endParaRPr lang="en-US" sz="900" dirty="0"/>
                    </a:p>
                  </a:txBody>
                  <a:tcPr>
                    <a:solidFill>
                      <a:schemeClr val="bg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chemeClr val="bg1">
                        <a:lumMod val="50000"/>
                      </a:schemeClr>
                    </a:solidFill>
                  </a:tcPr>
                </a:tc>
              </a:tr>
              <a:tr h="373070">
                <a:tc>
                  <a:txBody>
                    <a:bodyPr/>
                    <a:lstStyle/>
                    <a:p>
                      <a:endParaRPr lang="en-US" sz="900" dirty="0"/>
                    </a:p>
                  </a:txBody>
                  <a:tcPr>
                    <a:solidFill>
                      <a:schemeClr val="bg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chemeClr val="bg1">
                        <a:lumMod val="50000"/>
                      </a:schemeClr>
                    </a:solidFill>
                  </a:tcPr>
                </a:tc>
              </a:tr>
              <a:tr h="373070">
                <a:tc>
                  <a:txBody>
                    <a:bodyPr/>
                    <a:lstStyle/>
                    <a:p>
                      <a:endParaRPr lang="en-US" sz="900" dirty="0"/>
                    </a:p>
                  </a:txBody>
                  <a:tcPr>
                    <a:solidFill>
                      <a:schemeClr val="bg1">
                        <a:lumMod val="50000"/>
                      </a:schemeClr>
                    </a:solidFill>
                  </a:tcPr>
                </a:tc>
                <a:tc>
                  <a:txBody>
                    <a:bodyPr/>
                    <a:lstStyle/>
                    <a:p>
                      <a:endParaRPr lang="en-US" sz="900" dirty="0"/>
                    </a:p>
                  </a:txBody>
                  <a:tcPr/>
                </a:tc>
                <a:tc>
                  <a:txBody>
                    <a:bodyPr/>
                    <a:lstStyle/>
                    <a:p>
                      <a:endParaRPr lang="en-US" sz="900" dirty="0"/>
                    </a:p>
                  </a:txBody>
                  <a:tcPr/>
                </a:tc>
                <a:tc>
                  <a:txBody>
                    <a:bodyPr/>
                    <a:lstStyle/>
                    <a:p>
                      <a:endParaRPr lang="en-US" sz="900" dirty="0"/>
                    </a:p>
                  </a:txBody>
                  <a:tcPr>
                    <a:solidFill>
                      <a:schemeClr val="bg1">
                        <a:lumMod val="50000"/>
                      </a:schemeClr>
                    </a:solidFill>
                  </a:tcPr>
                </a:tc>
              </a:tr>
            </a:tbl>
          </a:graphicData>
        </a:graphic>
      </p:graphicFrame>
      <p:sp>
        <p:nvSpPr>
          <p:cNvPr id="19" name="Right Arrow 18"/>
          <p:cNvSpPr/>
          <p:nvPr/>
        </p:nvSpPr>
        <p:spPr>
          <a:xfrm>
            <a:off x="4193865" y="1980386"/>
            <a:ext cx="584391" cy="2471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Right Arrow 19"/>
          <p:cNvSpPr/>
          <p:nvPr/>
        </p:nvSpPr>
        <p:spPr>
          <a:xfrm>
            <a:off x="4197302" y="3939648"/>
            <a:ext cx="584391" cy="2471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32954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5499" y="368609"/>
            <a:ext cx="6447501" cy="990600"/>
          </a:xfrm>
        </p:spPr>
        <p:txBody>
          <a:bodyPr/>
          <a:lstStyle/>
          <a:p>
            <a:r>
              <a:rPr lang="en-US" dirty="0">
                <a:latin typeface="Times New Roman" panose="02020603050405020304" pitchFamily="18" charset="0"/>
                <a:cs typeface="Times New Roman" panose="02020603050405020304" pitchFamily="18" charset="0"/>
              </a:rPr>
              <a:t>Implementation of task3 (Cont)</a:t>
            </a:r>
            <a:endParaRPr lang="en-US" dirty="0">
              <a:latin typeface="Times New Roman" panose="02020603050405020304" pitchFamily="18" charset="0"/>
              <a:cs typeface="Times New Roman" panose="02020603050405020304" pitchFamily="18" charset="0"/>
            </a:endParaRPr>
          </a:p>
        </p:txBody>
      </p:sp>
      <p:sp>
        <p:nvSpPr>
          <p:cNvPr id="6" name="TextBox 5"/>
          <p:cNvSpPr txBox="1"/>
          <p:nvPr/>
        </p:nvSpPr>
        <p:spPr>
          <a:xfrm>
            <a:off x="583413" y="3469883"/>
            <a:ext cx="2893642" cy="954107"/>
          </a:xfrm>
          <a:prstGeom prst="rect">
            <a:avLst/>
          </a:prstGeom>
          <a:noFill/>
        </p:spPr>
        <p:txBody>
          <a:bodyPr wrap="square" rtlCol="0">
            <a:spAutoFit/>
          </a:bodyPr>
          <a:lstStyle/>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Utilized</a:t>
            </a:r>
            <a:r>
              <a:rPr lang="en-US" dirty="0" smtClean="0">
                <a:latin typeface="Times New Roman" panose="02020603050405020304" pitchFamily="18" charset="0"/>
                <a:cs typeface="Times New Roman" panose="02020603050405020304" pitchFamily="18" charset="0"/>
              </a:rPr>
              <a:t> transfer learning</a:t>
            </a: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Cnn contains </a:t>
            </a:r>
            <a:r>
              <a:rPr lang="en-US" dirty="0" smtClean="0">
                <a:latin typeface="Times New Roman" panose="02020603050405020304" pitchFamily="18" charset="0"/>
                <a:cs typeface="Times New Roman" panose="02020603050405020304" pitchFamily="18" charset="0"/>
              </a:rPr>
              <a:t>8 layers</a:t>
            </a: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1,984 nodes</a:t>
            </a:r>
          </a:p>
          <a:p>
            <a:pPr marL="285750" indent="-285750">
              <a:buFont typeface="Courier New" panose="02070309020205020404" pitchFamily="49" charset="0"/>
              <a:buChar char="o"/>
            </a:pPr>
            <a:r>
              <a:rPr lang="en-US" dirty="0" smtClean="0">
                <a:latin typeface="Times New Roman" panose="02020603050405020304" pitchFamily="18" charset="0"/>
                <a:cs typeface="Times New Roman" panose="02020603050405020304" pitchFamily="18" charset="0"/>
              </a:rPr>
              <a:t>About 6 million parameters</a:t>
            </a:r>
            <a:endParaRPr lang="en-US"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29324" b="47084"/>
          <a:stretch/>
        </p:blipFill>
        <p:spPr>
          <a:xfrm>
            <a:off x="583413" y="1232746"/>
            <a:ext cx="6133645" cy="20054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81751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8002" y="389466"/>
            <a:ext cx="6123092" cy="619761"/>
          </a:xfrm>
        </p:spPr>
        <p:txBody>
          <a:bodyPr/>
          <a:lstStyle/>
          <a:p>
            <a:r>
              <a:rPr lang="en-US" dirty="0">
                <a:latin typeface="Times New Roman" panose="02020603050405020304" pitchFamily="18" charset="0"/>
                <a:cs typeface="Times New Roman" panose="02020603050405020304" pitchFamily="18" charset="0"/>
              </a:rPr>
              <a:t>Implementation of task3 (Cont)</a:t>
            </a:r>
            <a:endParaRPr lang="en-US"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stretch>
            <a:fillRect/>
          </a:stretch>
        </p:blipFill>
        <p:spPr>
          <a:xfrm>
            <a:off x="1395610" y="3014134"/>
            <a:ext cx="4347876" cy="133184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4" name="TextBox 3"/>
              <p:cNvSpPr txBox="1"/>
              <p:nvPr/>
            </p:nvSpPr>
            <p:spPr>
              <a:xfrm>
                <a:off x="568961" y="1148545"/>
                <a:ext cx="5459662" cy="1474891"/>
              </a:xfrm>
              <a:prstGeom prst="rect">
                <a:avLst/>
              </a:prstGeom>
              <a:noFill/>
            </p:spPr>
            <p:txBody>
              <a:bodyPr wrap="square" rtlCol="0">
                <a:spAutoFit/>
              </a:bodyPr>
              <a:lstStyle/>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The convolution layers have different parameter vales weight(w) and biases(b) from the equation </a:t>
                </a:r>
                <a14:m>
                  <m:oMath xmlns:m="http://schemas.openxmlformats.org/officeDocument/2006/math">
                    <m:sSup>
                      <m:sSupPr>
                        <m:ctrlPr>
                          <a:rPr lang="en-US" sz="1200" i="1">
                            <a:latin typeface="Cambria Math" panose="02040503050406030204" pitchFamily="18" charset="0"/>
                          </a:rPr>
                        </m:ctrlPr>
                      </m:sSupPr>
                      <m:e>
                        <m:r>
                          <a:rPr lang="en-US" sz="1200" i="1">
                            <a:latin typeface="Cambria Math" panose="02040503050406030204" pitchFamily="18" charset="0"/>
                          </a:rPr>
                          <m:t>𝑍</m:t>
                        </m:r>
                      </m:e>
                      <m:sup>
                        <m:d>
                          <m:dPr>
                            <m:begChr m:val="["/>
                            <m:endChr m:val="]"/>
                            <m:ctrlPr>
                              <a:rPr lang="en-US" sz="1200" i="1">
                                <a:latin typeface="Cambria Math" panose="02040503050406030204" pitchFamily="18" charset="0"/>
                              </a:rPr>
                            </m:ctrlPr>
                          </m:dPr>
                          <m:e>
                            <m:r>
                              <a:rPr lang="en-US" sz="1200">
                                <a:latin typeface="Cambria Math" panose="02040503050406030204" pitchFamily="18" charset="0"/>
                              </a:rPr>
                              <m:t>1</m:t>
                            </m:r>
                          </m:e>
                        </m:d>
                      </m:sup>
                    </m:sSup>
                    <m:r>
                      <a:rPr lang="en-US" sz="120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𝑊</m:t>
                        </m:r>
                      </m:e>
                      <m:sup>
                        <m:d>
                          <m:dPr>
                            <m:begChr m:val="["/>
                            <m:endChr m:val="]"/>
                            <m:ctrlPr>
                              <a:rPr lang="en-US" sz="1200" i="1">
                                <a:latin typeface="Cambria Math" panose="02040503050406030204" pitchFamily="18" charset="0"/>
                              </a:rPr>
                            </m:ctrlPr>
                          </m:dPr>
                          <m:e>
                            <m:r>
                              <a:rPr lang="en-US" sz="1200">
                                <a:latin typeface="Cambria Math" panose="02040503050406030204" pitchFamily="18" charset="0"/>
                              </a:rPr>
                              <m:t>1</m:t>
                            </m:r>
                          </m:e>
                        </m:d>
                      </m:sup>
                    </m:sSup>
                    <m:sSup>
                      <m:sSupPr>
                        <m:ctrlPr>
                          <a:rPr lang="en-US" sz="1200" i="1">
                            <a:latin typeface="Cambria Math" panose="02040503050406030204" pitchFamily="18" charset="0"/>
                          </a:rPr>
                        </m:ctrlPr>
                      </m:sSupPr>
                      <m:e>
                        <m:r>
                          <a:rPr lang="en-US" sz="1200" i="1">
                            <a:latin typeface="Cambria Math" panose="02040503050406030204" pitchFamily="18" charset="0"/>
                          </a:rPr>
                          <m:t>𝑎</m:t>
                        </m:r>
                      </m:e>
                      <m:sup>
                        <m:d>
                          <m:dPr>
                            <m:begChr m:val="["/>
                            <m:endChr m:val="]"/>
                            <m:ctrlPr>
                              <a:rPr lang="en-US" sz="1200" i="1">
                                <a:latin typeface="Cambria Math" panose="02040503050406030204" pitchFamily="18" charset="0"/>
                              </a:rPr>
                            </m:ctrlPr>
                          </m:dPr>
                          <m:e>
                            <m:r>
                              <a:rPr lang="en-US" sz="1200">
                                <a:latin typeface="Cambria Math" panose="02040503050406030204" pitchFamily="18" charset="0"/>
                              </a:rPr>
                              <m:t>0</m:t>
                            </m:r>
                          </m:e>
                        </m:d>
                      </m:sup>
                    </m:sSup>
                    <m:r>
                      <a:rPr lang="en-US" sz="1200">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𝑏</m:t>
                        </m:r>
                      </m:e>
                      <m:sup>
                        <m:d>
                          <m:dPr>
                            <m:begChr m:val="["/>
                            <m:endChr m:val="]"/>
                            <m:ctrlPr>
                              <a:rPr lang="en-US" sz="1200" i="1">
                                <a:latin typeface="Cambria Math" panose="02040503050406030204" pitchFamily="18" charset="0"/>
                              </a:rPr>
                            </m:ctrlPr>
                          </m:dPr>
                          <m:e>
                            <m:r>
                              <a:rPr lang="en-US" sz="1200">
                                <a:latin typeface="Cambria Math" panose="02040503050406030204" pitchFamily="18" charset="0"/>
                              </a:rPr>
                              <m:t>1</m:t>
                            </m:r>
                          </m:e>
                        </m:d>
                      </m:sup>
                    </m:sSup>
                  </m:oMath>
                </a14:m>
                <a:endParaRPr lang="en-US" sz="1200" dirty="0" smtClean="0">
                  <a:latin typeface="Times New Roman" panose="02020603050405020304" pitchFamily="18" charset="0"/>
                  <a:cs typeface="Times New Roman" panose="02020603050405020304" pitchFamily="18" charset="0"/>
                </a:endParaRP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Cost function </a:t>
                </a:r>
                <a:r>
                  <a:rPr lang="en-US" sz="1200" dirty="0">
                    <a:latin typeface="Times New Roman" panose="02020603050405020304" pitchFamily="18" charset="0"/>
                    <a:cs typeface="Times New Roman" panose="02020603050405020304" pitchFamily="18" charset="0"/>
                  </a:rPr>
                  <a:t> </a:t>
                </a:r>
                <a14:m>
                  <m:oMath xmlns:m="http://schemas.openxmlformats.org/officeDocument/2006/math">
                    <m:r>
                      <a:rPr lang="en-US" sz="1200" i="1">
                        <a:latin typeface="Cambria Math" panose="02040503050406030204" pitchFamily="18" charset="0"/>
                      </a:rPr>
                      <m:t>𝑗</m:t>
                    </m:r>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𝑚</m:t>
                        </m:r>
                      </m:den>
                    </m:f>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𝑚</m:t>
                        </m:r>
                      </m:sup>
                      <m:e>
                        <m:r>
                          <a:rPr lang="en-US" sz="1200" i="1">
                            <a:latin typeface="Cambria Math" panose="02040503050406030204" pitchFamily="18" charset="0"/>
                          </a:rPr>
                          <m:t>𝐿</m:t>
                        </m:r>
                        <m:r>
                          <a:rPr lang="en-US" sz="1200" i="1">
                            <a:latin typeface="Cambria Math" panose="02040503050406030204" pitchFamily="18" charset="0"/>
                          </a:rPr>
                          <m:t>(</m:t>
                        </m:r>
                        <m:sSup>
                          <m:sSupPr>
                            <m:ctrlPr>
                              <a:rPr lang="en-US" sz="1200" i="1">
                                <a:latin typeface="Cambria Math" panose="02040503050406030204" pitchFamily="18" charset="0"/>
                              </a:rPr>
                            </m:ctrlPr>
                          </m:sSup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p>
                            <m:d>
                              <m:dPr>
                                <m:ctrlPr>
                                  <a:rPr lang="en-US" sz="1200" i="1">
                                    <a:latin typeface="Cambria Math" panose="02040503050406030204" pitchFamily="18" charset="0"/>
                                  </a:rPr>
                                </m:ctrlPr>
                              </m:dPr>
                              <m:e>
                                <m:r>
                                  <a:rPr lang="en-US" sz="1200" i="1">
                                    <a:latin typeface="Cambria Math" panose="02040503050406030204" pitchFamily="18" charset="0"/>
                                  </a:rPr>
                                  <m:t>𝑖</m:t>
                                </m:r>
                              </m:e>
                            </m:d>
                          </m:sup>
                        </m:sSup>
                        <m:r>
                          <a:rPr lang="en-US" sz="1200" i="1">
                            <a:latin typeface="Cambria Math" panose="02040503050406030204" pitchFamily="18" charset="0"/>
                          </a:rPr>
                          <m:t>,</m:t>
                        </m:r>
                        <m:sSup>
                          <m:sSupPr>
                            <m:ctrlPr>
                              <a:rPr lang="en-US" sz="1200" i="1">
                                <a:latin typeface="Cambria Math" panose="02040503050406030204" pitchFamily="18" charset="0"/>
                              </a:rPr>
                            </m:ctrlPr>
                          </m:sSupPr>
                          <m:e>
                            <m:r>
                              <a:rPr lang="en-US" sz="1200" i="1">
                                <a:latin typeface="Cambria Math" panose="02040503050406030204" pitchFamily="18" charset="0"/>
                              </a:rPr>
                              <m:t>𝑦</m:t>
                            </m:r>
                          </m:e>
                          <m:sup>
                            <m:r>
                              <a:rPr lang="en-US" sz="1200" i="1">
                                <a:latin typeface="Cambria Math" panose="02040503050406030204" pitchFamily="18" charset="0"/>
                              </a:rPr>
                              <m:t>(</m:t>
                            </m:r>
                            <m:r>
                              <a:rPr lang="en-US" sz="1200" i="1">
                                <a:latin typeface="Cambria Math" panose="02040503050406030204" pitchFamily="18" charset="0"/>
                              </a:rPr>
                              <m:t>𝑖</m:t>
                            </m:r>
                            <m:r>
                              <a:rPr lang="en-US" sz="1200" i="1">
                                <a:latin typeface="Cambria Math" panose="02040503050406030204" pitchFamily="18" charset="0"/>
                              </a:rPr>
                              <m:t>)</m:t>
                            </m:r>
                          </m:sup>
                        </m:sSup>
                        <m:r>
                          <a:rPr lang="en-US" sz="1200" i="1">
                            <a:latin typeface="Cambria Math" panose="02040503050406030204" pitchFamily="18" charset="0"/>
                          </a:rPr>
                          <m:t>) </m:t>
                        </m:r>
                      </m:e>
                    </m:nary>
                  </m:oMath>
                </a14:m>
                <a:r>
                  <a:rPr lang="en-US" sz="1200" dirty="0" smtClean="0">
                    <a:latin typeface="Times New Roman" panose="02020603050405020304" pitchFamily="18" charset="0"/>
                    <a:cs typeface="Times New Roman" panose="02020603050405020304" pitchFamily="18" charset="0"/>
                  </a:rPr>
                  <a:t> </a:t>
                </a: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w, b are randomly initialized . J is the sum of losses</a:t>
                </a: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To train the neuro-network, the gradient decent is used. Tensor flow is employed to optimize all the parameters in the neuro-network with the aim of reducing the cost function J  </a:t>
                </a:r>
                <a:endParaRPr lang="en-US" sz="120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568961" y="1148545"/>
                <a:ext cx="5459662" cy="1474891"/>
              </a:xfrm>
              <a:prstGeom prst="rect">
                <a:avLst/>
              </a:prstGeom>
              <a:blipFill rotWithShape="0">
                <a:blip r:embed="rId4"/>
                <a:stretch>
                  <a:fillRect b="-2479"/>
                </a:stretch>
              </a:blipFill>
            </p:spPr>
            <p:txBody>
              <a:bodyPr/>
              <a:lstStyle/>
              <a:p>
                <a:r>
                  <a:rPr lang="en-US">
                    <a:noFill/>
                  </a:rPr>
                  <a:t> </a:t>
                </a:r>
              </a:p>
            </p:txBody>
          </p:sp>
        </mc:Fallback>
      </mc:AlternateContent>
    </p:spTree>
    <p:extLst>
      <p:ext uri="{BB962C8B-B14F-4D97-AF65-F5344CB8AC3E}">
        <p14:creationId xmlns:p14="http://schemas.microsoft.com/office/powerpoint/2010/main" val="496315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119" y="388448"/>
            <a:ext cx="7680348" cy="743909"/>
          </a:xfrm>
        </p:spPr>
        <p:txBody>
          <a:bodyPr/>
          <a:lstStyle/>
          <a:p>
            <a:r>
              <a:rPr lang="en-US" dirty="0">
                <a:latin typeface="Times New Roman" panose="02020603050405020304" pitchFamily="18" charset="0"/>
                <a:cs typeface="Times New Roman" panose="02020603050405020304" pitchFamily="18" charset="0"/>
              </a:rPr>
              <a:t>Implementation of task3 (Cont)</a:t>
            </a:r>
            <a:endParaRPr lang="en-US" dirty="0">
              <a:latin typeface="Times New Roman" panose="02020603050405020304" pitchFamily="18" charset="0"/>
              <a:cs typeface="Times New Roman" panose="02020603050405020304" pitchFamily="18" charset="0"/>
            </a:endParaRPr>
          </a:p>
        </p:txBody>
      </p:sp>
      <p:pic>
        <p:nvPicPr>
          <p:cNvPr id="3" name="Picture 2"/>
          <p:cNvPicPr/>
          <p:nvPr/>
        </p:nvPicPr>
        <p:blipFill>
          <a:blip r:embed="rId2"/>
          <a:stretch>
            <a:fillRect/>
          </a:stretch>
        </p:blipFill>
        <p:spPr>
          <a:xfrm>
            <a:off x="226120" y="1201109"/>
            <a:ext cx="2937028" cy="2117824"/>
          </a:xfrm>
          <a:prstGeom prst="rect">
            <a:avLst/>
          </a:prstGeom>
          <a:ln>
            <a:noFill/>
          </a:ln>
          <a:effectLst>
            <a:outerShdw blurRad="292100" dist="139700" dir="2700000" algn="tl" rotWithShape="0">
              <a:srgbClr val="333333">
                <a:alpha val="65000"/>
              </a:srgbClr>
            </a:outerShdw>
          </a:effectLst>
        </p:spPr>
      </p:pic>
      <p:pic>
        <p:nvPicPr>
          <p:cNvPr id="4" name="Picture 3"/>
          <p:cNvPicPr/>
          <p:nvPr/>
        </p:nvPicPr>
        <p:blipFill rotWithShape="1">
          <a:blip r:embed="rId3"/>
          <a:srcRect r="8137"/>
          <a:stretch/>
        </p:blipFill>
        <p:spPr>
          <a:xfrm>
            <a:off x="3377956" y="1201109"/>
            <a:ext cx="3151537" cy="2117824"/>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mc:Choice xmlns:a14="http://schemas.microsoft.com/office/drawing/2010/main" Requires="a14">
          <p:sp>
            <p:nvSpPr>
              <p:cNvPr id="5" name="TextBox 4"/>
              <p:cNvSpPr txBox="1"/>
              <p:nvPr/>
            </p:nvSpPr>
            <p:spPr>
              <a:xfrm>
                <a:off x="514927" y="3489388"/>
                <a:ext cx="3011332" cy="1376595"/>
              </a:xfrm>
              <a:prstGeom prst="rect">
                <a:avLst/>
              </a:prstGeom>
              <a:noFill/>
            </p:spPr>
            <p:txBody>
              <a:bodyPr wrap="square" rtlCol="0">
                <a:spAutoFit/>
              </a:bodyPr>
              <a:lstStyle/>
              <a:p>
                <a:pPr algn="ctr">
                  <a:lnSpc>
                    <a:spcPct val="107000"/>
                  </a:lnSpc>
                  <a:spcAft>
                    <a:spcPts val="800"/>
                  </a:spcAft>
                </a:pPr>
                <a14:m>
                  <m:oMathPara xmlns:m="http://schemas.openxmlformats.org/officeDocument/2006/math">
                    <m:oMathParaPr>
                      <m:jc m:val="left"/>
                    </m:oMathParaPr>
                    <m:oMath xmlns:m="http://schemas.openxmlformats.org/officeDocument/2006/math">
                      <m:sSub>
                        <m:sSubPr>
                          <m:ctrlPr>
                            <a:rPr lang="en-US" sz="1100" i="1" smtClean="0">
                              <a:latin typeface="Cambria Math" panose="02040503050406030204" pitchFamily="18" charset="0"/>
                              <a:ea typeface="Calibri" panose="020F0502020204030204" pitchFamily="34" charset="0"/>
                              <a:cs typeface="Times New Roman" panose="02020603050405020304" pitchFamily="18" charset="0"/>
                            </a:rPr>
                          </m:ctrlPr>
                        </m:sSub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𝑤𝑥</m:t>
                      </m:r>
                      <m:r>
                        <a:rPr lang="en-US" sz="1100" i="1">
                          <a:effectLst/>
                          <a:latin typeface="Cambria Math" panose="02040503050406030204" pitchFamily="18" charset="0"/>
                          <a:ea typeface="Calibri" panose="020F0502020204030204" pitchFamily="34" charset="0"/>
                          <a:cs typeface="Times New Roman" panose="02020603050405020304" pitchFamily="18" charset="0"/>
                        </a:rPr>
                        <m:t>+</m:t>
                      </m:r>
                      <m:r>
                        <a:rPr lang="en-US" sz="1100" i="1">
                          <a:effectLst/>
                          <a:latin typeface="Cambria Math" panose="02040503050406030204" pitchFamily="18" charset="0"/>
                          <a:ea typeface="Calibri" panose="020F0502020204030204" pitchFamily="34" charset="0"/>
                          <a:cs typeface="Times New Roman" panose="02020603050405020304" pitchFamily="18" charset="0"/>
                        </a:rPr>
                        <m:t>𝑏</m:t>
                      </m:r>
                    </m:oMath>
                  </m:oMathPara>
                </a14:m>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Error =</a:t>
                </a:r>
                <a:r>
                  <a:rPr lang="en-US" sz="1100" dirty="0"/>
                  <a:t> </a:t>
                </a:r>
                <a14:m>
                  <m:oMath xmlns:m="http://schemas.openxmlformats.org/officeDocument/2006/math">
                    <m:nary>
                      <m:naryPr>
                        <m:chr m:val="∑"/>
                        <m:limLoc m:val="undOvr"/>
                        <m:ctrlPr>
                          <a:rPr lang="en-US" sz="1100" i="1">
                            <a:latin typeface="Cambria Math" panose="02040503050406030204" pitchFamily="18" charset="0"/>
                          </a:rPr>
                        </m:ctrlPr>
                      </m:naryPr>
                      <m:sub>
                        <m:r>
                          <a:rPr lang="en-US" sz="1100" i="1">
                            <a:latin typeface="Cambria Math" panose="02040503050406030204" pitchFamily="18" charset="0"/>
                          </a:rPr>
                          <m:t>0</m:t>
                        </m:r>
                      </m:sub>
                      <m:sup>
                        <m:r>
                          <a:rPr lang="en-US" sz="1100" i="1">
                            <a:latin typeface="Cambria Math" panose="02040503050406030204" pitchFamily="18" charset="0"/>
                          </a:rPr>
                          <m:t>3</m:t>
                        </m:r>
                      </m:sup>
                      <m:e>
                        <m:sSup>
                          <m:sSupPr>
                            <m:ctrlPr>
                              <a:rPr lang="en-US" sz="1100" i="1">
                                <a:latin typeface="Cambria Math" panose="02040503050406030204" pitchFamily="18" charset="0"/>
                              </a:rPr>
                            </m:ctrlPr>
                          </m:sSupPr>
                          <m:e>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𝑦</m:t>
                                </m:r>
                              </m:e>
                              <m:sub>
                                <m:r>
                                  <a:rPr lang="en-US" sz="1100" i="1">
                                    <a:latin typeface="Cambria Math" panose="02040503050406030204" pitchFamily="18" charset="0"/>
                                  </a:rPr>
                                  <m:t>2</m:t>
                                </m:r>
                              </m:sub>
                            </m:sSub>
                            <m:r>
                              <a:rPr lang="en-US" sz="1100" i="1">
                                <a:latin typeface="Cambria Math" panose="02040503050406030204" pitchFamily="18" charset="0"/>
                              </a:rPr>
                              <m:t>−</m:t>
                            </m:r>
                            <m:sSub>
                              <m:sSubPr>
                                <m:ctrlPr>
                                  <a:rPr lang="en-US" sz="1100" i="1">
                                    <a:latin typeface="Cambria Math" panose="02040503050406030204" pitchFamily="18" charset="0"/>
                                  </a:rPr>
                                </m:ctrlPr>
                              </m:sSubPr>
                              <m:e>
                                <m:r>
                                  <a:rPr lang="en-US" sz="1100" i="1">
                                    <a:latin typeface="Cambria Math" panose="02040503050406030204" pitchFamily="18" charset="0"/>
                                  </a:rPr>
                                  <m:t>𝑦</m:t>
                                </m:r>
                              </m:e>
                              <m:sub>
                                <m:r>
                                  <a:rPr lang="en-US" sz="1100" i="1">
                                    <a:latin typeface="Cambria Math" panose="02040503050406030204" pitchFamily="18" charset="0"/>
                                  </a:rPr>
                                  <m:t>1</m:t>
                                </m:r>
                              </m:sub>
                            </m:sSub>
                            <m:r>
                              <a:rPr lang="en-US" sz="1100" i="1">
                                <a:latin typeface="Cambria Math" panose="02040503050406030204" pitchFamily="18" charset="0"/>
                              </a:rPr>
                              <m:t>)</m:t>
                            </m:r>
                          </m:e>
                          <m:sup>
                            <m:r>
                              <a:rPr lang="en-US" sz="1100" i="1">
                                <a:latin typeface="Cambria Math" panose="02040503050406030204" pitchFamily="18" charset="0"/>
                              </a:rPr>
                              <m:t>2</m:t>
                            </m:r>
                          </m:sup>
                        </m:sSup>
                      </m:e>
                    </m:nary>
                  </m:oMath>
                </a14:m>
                <a:endParaRPr lang="en-US" sz="1100" dirty="0" smtClean="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100" dirty="0" smtClean="0">
                    <a:latin typeface="Times New Roman" panose="02020603050405020304" pitchFamily="18" charset="0"/>
                    <a:ea typeface="Calibri" panose="020F0502020204030204" pitchFamily="34" charset="0"/>
                    <a:cs typeface="Times New Roman" panose="02020603050405020304" pitchFamily="18" charset="0"/>
                  </a:rPr>
                  <a:t>The error in the value obtained which is 3.5 using out assumed values for w and b. The point is to train the code to minimize the error as much as possible </a:t>
                </a:r>
              </a:p>
            </p:txBody>
          </p:sp>
        </mc:Choice>
        <mc:Fallback>
          <p:sp>
            <p:nvSpPr>
              <p:cNvPr id="5" name="TextBox 4"/>
              <p:cNvSpPr txBox="1">
                <a:spLocks noRot="1" noChangeAspect="1" noMove="1" noResize="1" noEditPoints="1" noAdjustHandles="1" noChangeArrowheads="1" noChangeShapeType="1" noTextEdit="1"/>
              </p:cNvSpPr>
              <p:nvPr/>
            </p:nvSpPr>
            <p:spPr>
              <a:xfrm>
                <a:off x="514927" y="3489388"/>
                <a:ext cx="3011332" cy="1376595"/>
              </a:xfrm>
              <a:prstGeom prst="rect">
                <a:avLst/>
              </a:prstGeom>
              <a:blipFill rotWithShape="0">
                <a:blip r:embed="rId4"/>
                <a:stretch>
                  <a:fillRect b="-22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3526259" y="3441974"/>
                <a:ext cx="3131131" cy="646331"/>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Training of a line regression, error is reduced to 7.9722</a:t>
                </a:r>
                <a14:m>
                  <m:oMath xmlns:m="http://schemas.openxmlformats.org/officeDocument/2006/math">
                    <m:sSup>
                      <m:sSupPr>
                        <m:ctrlPr>
                          <a:rPr lang="en-US" sz="1200" i="1" dirty="0" smtClean="0">
                            <a:latin typeface="Cambria Math" panose="02040503050406030204" pitchFamily="18" charset="0"/>
                            <a:cs typeface="Times New Roman" panose="02020603050405020304" pitchFamily="18" charset="0"/>
                          </a:rPr>
                        </m:ctrlPr>
                      </m:sSupPr>
                      <m:e>
                        <m:r>
                          <a:rPr lang="en-US" sz="1200" b="0" i="1" dirty="0" smtClean="0">
                            <a:latin typeface="Cambria Math" panose="02040503050406030204" pitchFamily="18" charset="0"/>
                            <a:cs typeface="Times New Roman" panose="02020603050405020304" pitchFamily="18" charset="0"/>
                          </a:rPr>
                          <m:t>𝑒</m:t>
                        </m:r>
                      </m:e>
                      <m:sup>
                        <m:r>
                          <a:rPr lang="en-US" sz="1200" b="0" i="1" dirty="0" smtClean="0">
                            <a:latin typeface="Cambria Math" panose="02040503050406030204" pitchFamily="18" charset="0"/>
                            <a:cs typeface="Times New Roman" panose="02020603050405020304" pitchFamily="18" charset="0"/>
                          </a:rPr>
                          <m:t>−12</m:t>
                        </m:r>
                      </m:sup>
                    </m:sSup>
                  </m:oMath>
                </a14:m>
                <a:r>
                  <a:rPr lang="en-US" sz="1200" dirty="0" smtClean="0">
                    <a:latin typeface="Times New Roman" panose="02020603050405020304" pitchFamily="18" charset="0"/>
                    <a:cs typeface="Times New Roman" panose="02020603050405020304" pitchFamily="18" charset="0"/>
                  </a:rPr>
                  <a:t>. New value for w = -1, New value for b = 1</a:t>
                </a:r>
                <a:endParaRPr lang="en-US" sz="1200" dirty="0">
                  <a:latin typeface="Times New Roman" panose="02020603050405020304" pitchFamily="18" charset="0"/>
                  <a:cs typeface="Times New Roman" panose="02020603050405020304" pitchFamily="18" charset="0"/>
                </a:endParaRPr>
              </a:p>
            </p:txBody>
          </p:sp>
        </mc:Choice>
        <mc:Fallback>
          <p:sp>
            <p:nvSpPr>
              <p:cNvPr id="6" name="TextBox 5"/>
              <p:cNvSpPr txBox="1">
                <a:spLocks noRot="1" noChangeAspect="1" noMove="1" noResize="1" noEditPoints="1" noAdjustHandles="1" noChangeArrowheads="1" noChangeShapeType="1" noTextEdit="1"/>
              </p:cNvSpPr>
              <p:nvPr/>
            </p:nvSpPr>
            <p:spPr>
              <a:xfrm>
                <a:off x="3526259" y="3441974"/>
                <a:ext cx="3131131" cy="646331"/>
              </a:xfrm>
              <a:prstGeom prst="rect">
                <a:avLst/>
              </a:prstGeom>
              <a:blipFill rotWithShape="0">
                <a:blip r:embed="rId5"/>
                <a:stretch>
                  <a:fillRect t="-943" r="-584" b="-6604"/>
                </a:stretch>
              </a:blipFill>
            </p:spPr>
            <p:txBody>
              <a:bodyPr/>
              <a:lstStyle/>
              <a:p>
                <a:r>
                  <a:rPr lang="en-US">
                    <a:noFill/>
                  </a:rPr>
                  <a:t> </a:t>
                </a:r>
              </a:p>
            </p:txBody>
          </p:sp>
        </mc:Fallback>
      </mc:AlternateContent>
    </p:spTree>
    <p:extLst>
      <p:ext uri="{BB962C8B-B14F-4D97-AF65-F5344CB8AC3E}">
        <p14:creationId xmlns:p14="http://schemas.microsoft.com/office/powerpoint/2010/main" val="42305028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9"/>
          <p:cNvSpPr txBox="1">
            <a:spLocks noGrp="1"/>
          </p:cNvSpPr>
          <p:nvPr>
            <p:ph type="title"/>
          </p:nvPr>
        </p:nvSpPr>
        <p:spPr>
          <a:xfrm>
            <a:off x="508001" y="457200"/>
            <a:ext cx="6447501" cy="99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27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Background</a:t>
            </a:r>
            <a:endParaRPr dirty="0">
              <a:latin typeface="Times New Roman" panose="02020603050405020304" pitchFamily="18" charset="0"/>
              <a:cs typeface="Times New Roman" panose="02020603050405020304" pitchFamily="18" charset="0"/>
            </a:endParaRPr>
          </a:p>
        </p:txBody>
      </p:sp>
      <p:sp>
        <p:nvSpPr>
          <p:cNvPr id="299" name="Google Shape;299;p39"/>
          <p:cNvSpPr txBox="1">
            <a:spLocks noGrp="1"/>
          </p:cNvSpPr>
          <p:nvPr>
            <p:ph type="body" idx="1"/>
          </p:nvPr>
        </p:nvSpPr>
        <p:spPr>
          <a:xfrm>
            <a:off x="508001" y="1620442"/>
            <a:ext cx="6447501" cy="2910580"/>
          </a:xfrm>
          <a:prstGeom prst="rect">
            <a:avLst/>
          </a:prstGeom>
          <a:noFill/>
          <a:ln>
            <a:noFill/>
          </a:ln>
        </p:spPr>
        <p:txBody>
          <a:bodyPr spcFirstLastPara="1" wrap="square" lIns="91425" tIns="45700" rIns="91425" bIns="45700" anchor="t" anchorCtr="0">
            <a:noAutofit/>
          </a:bodyPr>
          <a:lstStyle/>
          <a:p>
            <a:pPr marL="457200" marR="0" lvl="0" indent="-342900" algn="l" rtl="0">
              <a:spcBef>
                <a:spcPts val="0"/>
              </a:spcBef>
              <a:spcAft>
                <a:spcPts val="0"/>
              </a:spcAft>
              <a:buClr>
                <a:schemeClr val="accent1"/>
              </a:buClr>
              <a:buSzPts val="108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Motivation</a:t>
            </a:r>
          </a:p>
          <a:p>
            <a:pPr marL="457200" marR="0" lvl="0" indent="-342900" algn="l" rtl="0">
              <a:spcBef>
                <a:spcPts val="0"/>
              </a:spcBef>
              <a:spcAft>
                <a:spcPts val="0"/>
              </a:spcAft>
              <a:buClr>
                <a:schemeClr val="accent1"/>
              </a:buClr>
              <a:buSzPts val="1080"/>
              <a:buFont typeface="Noto Sans Symbols"/>
              <a:buChar char="▶"/>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Plastics and its harmful effects.</a:t>
            </a:r>
          </a:p>
          <a:p>
            <a:pPr marL="457200" marR="0" lvl="0" indent="-342900" algn="l" rtl="0">
              <a:spcBef>
                <a:spcPts val="0"/>
              </a:spcBef>
              <a:spcAft>
                <a:spcPts val="0"/>
              </a:spcAft>
              <a:buClr>
                <a:schemeClr val="accent1"/>
              </a:buClr>
              <a:buSzPts val="1080"/>
              <a:buFont typeface="Noto Sans Symbols"/>
              <a:buChar char="▶"/>
            </a:pPr>
            <a:r>
              <a:rPr lang="en-US" dirty="0" smtClean="0">
                <a:latin typeface="Times New Roman" panose="02020603050405020304" pitchFamily="18" charset="0"/>
                <a:cs typeface="Times New Roman" panose="02020603050405020304" pitchFamily="18" charset="0"/>
              </a:rPr>
              <a:t>Innovating Existing products.</a:t>
            </a:r>
            <a:endParaRPr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6566"/>
          <a:stretch/>
        </p:blipFill>
        <p:spPr>
          <a:xfrm>
            <a:off x="994867" y="2852958"/>
            <a:ext cx="1603157" cy="147032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8570" y="2852958"/>
            <a:ext cx="2677363" cy="1470325"/>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1804"/>
          <a:stretch/>
        </p:blipFill>
        <p:spPr>
          <a:xfrm>
            <a:off x="5536479" y="2852958"/>
            <a:ext cx="1556116" cy="14703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task3 (Cont)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185" y="2977536"/>
            <a:ext cx="2538216" cy="1685064"/>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863478" y="1246293"/>
            <a:ext cx="2946400" cy="1731243"/>
          </a:xfrm>
          <a:prstGeom prst="rect">
            <a:avLst/>
          </a:prstGeom>
          <a:noFill/>
        </p:spPr>
        <p:txBody>
          <a:bodyPr wrap="square" rtlCol="0">
            <a:spAutoFit/>
          </a:bodyPr>
          <a:lstStyle/>
          <a:p>
            <a:r>
              <a:rPr lang="en-US" sz="1200" dirty="0" smtClean="0">
                <a:latin typeface="Times New Roman" panose="02020603050405020304" pitchFamily="18" charset="0"/>
                <a:cs typeface="Times New Roman" panose="02020603050405020304" pitchFamily="18" charset="0"/>
              </a:rPr>
              <a:t>Set up for the Object Detection API includes:</a:t>
            </a:r>
          </a:p>
          <a:p>
            <a:pPr marL="171450" indent="-17145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Upgrade the Raspberry pi</a:t>
            </a:r>
          </a:p>
          <a:p>
            <a:pPr marL="171450" indent="-17145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Installed tensorflow</a:t>
            </a:r>
          </a:p>
          <a:p>
            <a:pPr marL="171450" indent="-17145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Install Opencv</a:t>
            </a:r>
          </a:p>
          <a:p>
            <a:pPr marL="171450" indent="-171450">
              <a:buFont typeface="Arial" panose="020B0604020202020204" pitchFamily="34" charset="0"/>
              <a:buChar char="•"/>
            </a:pPr>
            <a:r>
              <a:rPr lang="en-US" sz="1200" dirty="0" smtClean="0">
                <a:latin typeface="Times New Roman" panose="02020603050405020304" pitchFamily="18" charset="0"/>
                <a:cs typeface="Times New Roman" panose="02020603050405020304" pitchFamily="18" charset="0"/>
              </a:rPr>
              <a:t>Install Protobuf</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Set up </a:t>
            </a:r>
            <a:r>
              <a:rPr lang="en-US" sz="1200" dirty="0" smtClean="0">
                <a:latin typeface="Times New Roman" panose="02020603050405020304" pitchFamily="18" charset="0"/>
                <a:cs typeface="Times New Roman" panose="02020603050405020304" pitchFamily="18" charset="0"/>
              </a:rPr>
              <a:t>Tensorflow </a:t>
            </a:r>
            <a:r>
              <a:rPr lang="en-US" sz="1200" dirty="0">
                <a:latin typeface="Times New Roman" panose="02020603050405020304" pitchFamily="18" charset="0"/>
                <a:cs typeface="Times New Roman" panose="02020603050405020304" pitchFamily="18" charset="0"/>
              </a:rPr>
              <a:t>directory structure and the </a:t>
            </a:r>
            <a:r>
              <a:rPr lang="en-US" sz="1200" dirty="0" smtClean="0">
                <a:latin typeface="Times New Roman" panose="02020603050405020304" pitchFamily="18" charset="0"/>
                <a:cs typeface="Times New Roman" panose="02020603050405020304" pitchFamily="18" charset="0"/>
              </a:rPr>
              <a:t>pythonpath </a:t>
            </a:r>
            <a:r>
              <a:rPr lang="en-US" sz="1200" dirty="0">
                <a:latin typeface="Times New Roman" panose="02020603050405020304" pitchFamily="18" charset="0"/>
                <a:cs typeface="Times New Roman" panose="02020603050405020304" pitchFamily="18" charset="0"/>
              </a:rPr>
              <a:t>variable</a:t>
            </a:r>
            <a:endParaRPr lang="en-US" sz="1200" dirty="0" smtClean="0">
              <a:latin typeface="Times New Roman" panose="02020603050405020304" pitchFamily="18" charset="0"/>
              <a:cs typeface="Times New Roman" panose="02020603050405020304" pitchFamily="18" charset="0"/>
            </a:endParaRPr>
          </a:p>
          <a:p>
            <a:r>
              <a:rPr lang="en-US" sz="1050" dirty="0" smtClean="0"/>
              <a:t> </a:t>
            </a:r>
            <a:endParaRPr lang="en-US" sz="1050" dirty="0"/>
          </a:p>
        </p:txBody>
      </p:sp>
      <p:pic>
        <p:nvPicPr>
          <p:cNvPr id="5" name="Picture 4"/>
          <p:cNvPicPr>
            <a:picLocks noChangeAspect="1"/>
          </p:cNvPicPr>
          <p:nvPr/>
        </p:nvPicPr>
        <p:blipFill>
          <a:blip r:embed="rId4"/>
          <a:stretch>
            <a:fillRect/>
          </a:stretch>
        </p:blipFill>
        <p:spPr>
          <a:xfrm>
            <a:off x="4165355" y="1246293"/>
            <a:ext cx="2572605" cy="157141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4165355" y="2977536"/>
            <a:ext cx="2572605" cy="1685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894712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task3 (Cont)</a:t>
            </a:r>
          </a:p>
        </p:txBody>
      </p:sp>
      <p:sp>
        <p:nvSpPr>
          <p:cNvPr id="3" name="Text Placeholder 2"/>
          <p:cNvSpPr>
            <a:spLocks noGrp="1"/>
          </p:cNvSpPr>
          <p:nvPr>
            <p:ph type="body" idx="1"/>
          </p:nvPr>
        </p:nvSpPr>
        <p:spPr>
          <a:xfrm>
            <a:off x="3894312" y="1909335"/>
            <a:ext cx="3169919" cy="2917275"/>
          </a:xfrm>
        </p:spPr>
        <p:txBody>
          <a:bodyPr/>
          <a:lstStyle/>
          <a:p>
            <a:r>
              <a:rPr lang="en-US" sz="1200" dirty="0" smtClean="0">
                <a:latin typeface="Times New Roman" panose="02020603050405020304" pitchFamily="18" charset="0"/>
                <a:cs typeface="Times New Roman" panose="02020603050405020304" pitchFamily="18" charset="0"/>
              </a:rPr>
              <a:t>The Setup was functional</a:t>
            </a:r>
          </a:p>
          <a:p>
            <a:r>
              <a:rPr lang="en-US" sz="1200" dirty="0" smtClean="0">
                <a:latin typeface="Times New Roman" panose="02020603050405020304" pitchFamily="18" charset="0"/>
                <a:cs typeface="Times New Roman" panose="02020603050405020304" pitchFamily="18" charset="0"/>
              </a:rPr>
              <a:t>The frame rate was low</a:t>
            </a:r>
          </a:p>
          <a:p>
            <a:r>
              <a:rPr lang="en-US" sz="1200" dirty="0" smtClean="0">
                <a:latin typeface="Times New Roman" panose="02020603050405020304" pitchFamily="18" charset="0"/>
                <a:cs typeface="Times New Roman" panose="02020603050405020304" pitchFamily="18" charset="0"/>
              </a:rPr>
              <a:t>Higher frame rate can be achieved with a pi cam</a:t>
            </a:r>
          </a:p>
          <a:p>
            <a:r>
              <a:rPr lang="en-US" sz="1200" dirty="0" smtClean="0">
                <a:latin typeface="Times New Roman" panose="02020603050405020304" pitchFamily="18" charset="0"/>
                <a:cs typeface="Times New Roman" panose="02020603050405020304" pitchFamily="18" charset="0"/>
              </a:rPr>
              <a:t>The pi cam was not compactible</a:t>
            </a:r>
          </a:p>
          <a:p>
            <a:r>
              <a:rPr lang="en-US" sz="1200" dirty="0" smtClean="0">
                <a:latin typeface="Times New Roman" panose="02020603050405020304" pitchFamily="18" charset="0"/>
                <a:cs typeface="Times New Roman" panose="02020603050405020304" pitchFamily="18" charset="0"/>
              </a:rPr>
              <a:t>Upgrade from a pi2 to a pi3 gave me a higher FPS</a:t>
            </a:r>
          </a:p>
        </p:txBody>
      </p:sp>
      <p:pic>
        <p:nvPicPr>
          <p:cNvPr id="5" name="Picture 2" descr="https://lh3.googleusercontent.com/YJuawH89J9dpGJCfghSE2CJo0ulftBJebB3Yj-HnFtqla6oeNP7_ZffnLVqBlZ_zILzLgm0we0X-Zn1WGbVcV8_R9fuTiujLZTTpGPvAyeWaRR4sNYj5Eyp3tZYsklKPzDgcKhw"/>
          <p:cNvPicPr>
            <a:picLocks noChangeAspect="1" noChangeArrowheads="1"/>
          </p:cNvPicPr>
          <p:nvPr/>
        </p:nvPicPr>
        <p:blipFill rotWithShape="1">
          <a:blip r:embed="rId2">
            <a:extLst>
              <a:ext uri="{28A0092B-C50C-407E-A947-70E740481C1C}">
                <a14:useLocalDpi xmlns:a14="http://schemas.microsoft.com/office/drawing/2010/main" val="0"/>
              </a:ext>
            </a:extLst>
          </a:blip>
          <a:srcRect l="12769" t="19691" r="38009" b="4663"/>
          <a:stretch/>
        </p:blipFill>
        <p:spPr bwMode="auto">
          <a:xfrm rot="5400000">
            <a:off x="1051518" y="1156437"/>
            <a:ext cx="2741436" cy="31616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09558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task3 (Cont)</a:t>
            </a:r>
          </a:p>
        </p:txBody>
      </p:sp>
      <p:sp>
        <p:nvSpPr>
          <p:cNvPr id="3" name="Text Placeholder 2"/>
          <p:cNvSpPr>
            <a:spLocks noGrp="1"/>
          </p:cNvSpPr>
          <p:nvPr>
            <p:ph type="body" idx="1"/>
          </p:nvPr>
        </p:nvSpPr>
        <p:spPr>
          <a:xfrm>
            <a:off x="3731751" y="1097957"/>
            <a:ext cx="3230880" cy="3457449"/>
          </a:xfrm>
        </p:spPr>
        <p:txBody>
          <a:bodyPr/>
          <a:lstStyle/>
          <a:p>
            <a:r>
              <a:rPr lang="en-US" dirty="0">
                <a:latin typeface="Times New Roman" panose="02020603050405020304" pitchFamily="18" charset="0"/>
                <a:cs typeface="Times New Roman" panose="02020603050405020304" pitchFamily="18" charset="0"/>
              </a:rPr>
              <a:t>Installing </a:t>
            </a:r>
            <a:r>
              <a:rPr lang="en-US" dirty="0" smtClean="0">
                <a:latin typeface="Times New Roman" panose="02020603050405020304" pitchFamily="18" charset="0"/>
                <a:cs typeface="Times New Roman" panose="02020603050405020304" pitchFamily="18" charset="0"/>
              </a:rPr>
              <a:t>Tensorflow-GPU</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Setting </a:t>
            </a:r>
            <a:r>
              <a:rPr lang="en-US" dirty="0" smtClean="0">
                <a:latin typeface="Times New Roman" panose="02020603050405020304" pitchFamily="18" charset="0"/>
                <a:cs typeface="Times New Roman" panose="02020603050405020304" pitchFamily="18" charset="0"/>
              </a:rPr>
              <a:t>up anaconda </a:t>
            </a:r>
            <a:r>
              <a:rPr lang="en-US" dirty="0">
                <a:latin typeface="Times New Roman" panose="02020603050405020304" pitchFamily="18" charset="0"/>
                <a:cs typeface="Times New Roman" panose="02020603050405020304" pitchFamily="18" charset="0"/>
              </a:rPr>
              <a:t>Virtual </a:t>
            </a:r>
            <a:r>
              <a:rPr lang="en-US" dirty="0" smtClean="0">
                <a:latin typeface="Times New Roman" panose="02020603050405020304" pitchFamily="18" charset="0"/>
                <a:cs typeface="Times New Roman" panose="02020603050405020304" pitchFamily="18" charset="0"/>
              </a:rPr>
              <a:t>Environment and </a:t>
            </a:r>
            <a:r>
              <a:rPr lang="en-US" dirty="0">
                <a:latin typeface="Times New Roman" panose="02020603050405020304" pitchFamily="18" charset="0"/>
                <a:cs typeface="Times New Roman" panose="02020603050405020304" pitchFamily="18" charset="0"/>
              </a:rPr>
              <a:t>the Object Detection directory structure </a:t>
            </a:r>
          </a:p>
          <a:p>
            <a:r>
              <a:rPr lang="en-US" dirty="0">
                <a:latin typeface="Times New Roman" panose="02020603050405020304" pitchFamily="18" charset="0"/>
                <a:cs typeface="Times New Roman" panose="02020603050405020304" pitchFamily="18" charset="0"/>
              </a:rPr>
              <a:t>Gathering and labeling pictures</a:t>
            </a:r>
          </a:p>
          <a:p>
            <a:r>
              <a:rPr lang="en-US" dirty="0">
                <a:latin typeface="Times New Roman" panose="02020603050405020304" pitchFamily="18" charset="0"/>
                <a:cs typeface="Times New Roman" panose="02020603050405020304" pitchFamily="18" charset="0"/>
              </a:rPr>
              <a:t>Generating training data</a:t>
            </a:r>
          </a:p>
          <a:p>
            <a:r>
              <a:rPr lang="en-US" dirty="0">
                <a:latin typeface="Times New Roman" panose="02020603050405020304" pitchFamily="18" charset="0"/>
                <a:cs typeface="Times New Roman" panose="02020603050405020304" pitchFamily="18" charset="0"/>
              </a:rPr>
              <a:t>Creating a label map and configuring training</a:t>
            </a:r>
          </a:p>
          <a:p>
            <a:r>
              <a:rPr lang="en-US" dirty="0">
                <a:latin typeface="Times New Roman" panose="02020603050405020304" pitchFamily="18" charset="0"/>
                <a:cs typeface="Times New Roman" panose="02020603050405020304" pitchFamily="18" charset="0"/>
              </a:rPr>
              <a:t>Training</a:t>
            </a:r>
          </a:p>
          <a:p>
            <a:r>
              <a:rPr lang="en-US" dirty="0">
                <a:latin typeface="Times New Roman" panose="02020603050405020304" pitchFamily="18" charset="0"/>
                <a:cs typeface="Times New Roman" panose="02020603050405020304" pitchFamily="18" charset="0"/>
              </a:rPr>
              <a:t>Exporting the inference graph</a:t>
            </a:r>
          </a:p>
          <a:p>
            <a:r>
              <a:rPr lang="en-US" dirty="0">
                <a:latin typeface="Times New Roman" panose="02020603050405020304" pitchFamily="18" charset="0"/>
                <a:cs typeface="Times New Roman" panose="02020603050405020304" pitchFamily="18" charset="0"/>
              </a:rPr>
              <a:t>Testing and using your newly trained object detection classifier</a:t>
            </a:r>
          </a:p>
        </p:txBody>
      </p:sp>
      <p:pic>
        <p:nvPicPr>
          <p:cNvPr id="4" name="Picture 3"/>
          <p:cNvPicPr/>
          <p:nvPr/>
        </p:nvPicPr>
        <p:blipFill rotWithShape="1">
          <a:blip r:embed="rId2"/>
          <a:srcRect l="20386" t="11925" r="10848" b="16546"/>
          <a:stretch/>
        </p:blipFill>
        <p:spPr bwMode="auto">
          <a:xfrm>
            <a:off x="833122" y="1097957"/>
            <a:ext cx="2891500" cy="1902630"/>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pic>
        <p:nvPicPr>
          <p:cNvPr id="5" name="Picture 4"/>
          <p:cNvPicPr/>
          <p:nvPr/>
        </p:nvPicPr>
        <p:blipFill rotWithShape="1">
          <a:blip r:embed="rId3"/>
          <a:srcRect l="6575" t="16130" r="6246" b="11638"/>
          <a:stretch/>
        </p:blipFill>
        <p:spPr bwMode="auto">
          <a:xfrm>
            <a:off x="833122" y="3000587"/>
            <a:ext cx="2891500" cy="1957493"/>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03866305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3174" y="108581"/>
            <a:ext cx="6447501" cy="494246"/>
          </a:xfrm>
        </p:spPr>
        <p:txBody>
          <a:bodyPr/>
          <a:lstStyle/>
          <a:p>
            <a:r>
              <a:rPr lang="en-US" dirty="0">
                <a:latin typeface="Times New Roman" panose="02020603050405020304" pitchFamily="18" charset="0"/>
                <a:cs typeface="Times New Roman" panose="02020603050405020304" pitchFamily="18" charset="0"/>
              </a:rPr>
              <a:t>Implementation of task3 (Cont)</a:t>
            </a:r>
          </a:p>
        </p:txBody>
      </p:sp>
      <p:sp>
        <p:nvSpPr>
          <p:cNvPr id="5" name="Text Placeholder 4"/>
          <p:cNvSpPr>
            <a:spLocks noGrp="1"/>
          </p:cNvSpPr>
          <p:nvPr>
            <p:ph type="body" idx="1"/>
          </p:nvPr>
        </p:nvSpPr>
        <p:spPr>
          <a:xfrm>
            <a:off x="220666" y="3122507"/>
            <a:ext cx="3305115" cy="1598508"/>
          </a:xfrm>
        </p:spPr>
        <p:txBody>
          <a:bodyPr/>
          <a:lstStyle/>
          <a:p>
            <a:r>
              <a:rPr lang="en-US" dirty="0" smtClean="0">
                <a:latin typeface="Times New Roman" panose="02020603050405020304" pitchFamily="18" charset="0"/>
                <a:cs typeface="Times New Roman" panose="02020603050405020304" pitchFamily="18" charset="0"/>
              </a:rPr>
              <a:t>Tensorflow 1.5 was successfully installed</a:t>
            </a:r>
          </a:p>
          <a:p>
            <a:r>
              <a:rPr lang="en-US" dirty="0" smtClean="0">
                <a:latin typeface="Times New Roman" panose="02020603050405020304" pitchFamily="18" charset="0"/>
                <a:cs typeface="Times New Roman" panose="02020603050405020304" pitchFamily="18" charset="0"/>
              </a:rPr>
              <a:t>Was able to identify the images from the Jupiter </a:t>
            </a:r>
            <a:r>
              <a:rPr lang="en-US" dirty="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cript</a:t>
            </a:r>
          </a:p>
          <a:p>
            <a:r>
              <a:rPr lang="en-US" dirty="0" smtClean="0">
                <a:latin typeface="Times New Roman" panose="02020603050405020304" pitchFamily="18" charset="0"/>
                <a:cs typeface="Times New Roman" panose="02020603050405020304" pitchFamily="18" charset="0"/>
              </a:rPr>
              <a:t>The conditions had to be adjusted satisfy the tf version </a:t>
            </a:r>
            <a:endParaRPr lang="en-US"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srcRect l="616" t="2065" r="2475"/>
          <a:stretch/>
        </p:blipFill>
        <p:spPr>
          <a:xfrm>
            <a:off x="826346" y="812800"/>
            <a:ext cx="2986769" cy="2011266"/>
          </a:xfrm>
          <a:prstGeom prst="rect">
            <a:avLst/>
          </a:prstGeom>
          <a:ln>
            <a:noFill/>
          </a:ln>
          <a:effectLst>
            <a:outerShdw blurRad="292100" dist="139700" dir="2700000" algn="tl" rotWithShape="0">
              <a:srgbClr val="333333">
                <a:alpha val="65000"/>
              </a:srgbClr>
            </a:outerShdw>
          </a:effectLst>
        </p:spPr>
      </p:pic>
      <p:pic>
        <p:nvPicPr>
          <p:cNvPr id="7" name="Picture 6"/>
          <p:cNvPicPr/>
          <p:nvPr/>
        </p:nvPicPr>
        <p:blipFill rotWithShape="1">
          <a:blip r:embed="rId3"/>
          <a:srcRect r="19344"/>
          <a:stretch/>
        </p:blipFill>
        <p:spPr>
          <a:xfrm>
            <a:off x="3957048" y="812801"/>
            <a:ext cx="2903627" cy="2011266"/>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rotWithShape="1">
          <a:blip r:embed="rId4"/>
          <a:srcRect t="225" r="28803"/>
          <a:stretch/>
        </p:blipFill>
        <p:spPr>
          <a:xfrm>
            <a:off x="3957048" y="2959947"/>
            <a:ext cx="2903627" cy="18626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75388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Implementation of task3 (Cont)</a:t>
            </a:r>
            <a:endParaRPr lang="en-US" dirty="0">
              <a:latin typeface="Times New Roman" panose="02020603050405020304" pitchFamily="18" charset="0"/>
              <a:cs typeface="Times New Roman" panose="02020603050405020304" pitchFamily="18" charset="0"/>
            </a:endParaRPr>
          </a:p>
        </p:txBody>
      </p:sp>
      <p:sp>
        <p:nvSpPr>
          <p:cNvPr id="5" name="Text Placeholder 4"/>
          <p:cNvSpPr>
            <a:spLocks noGrp="1"/>
          </p:cNvSpPr>
          <p:nvPr>
            <p:ph type="body" idx="1"/>
          </p:nvPr>
        </p:nvSpPr>
        <p:spPr>
          <a:xfrm>
            <a:off x="352691" y="1231701"/>
            <a:ext cx="3139217" cy="432197"/>
          </a:xfrm>
        </p:spPr>
        <p:txBody>
          <a:bodyPr/>
          <a:lstStyle/>
          <a:p>
            <a:r>
              <a:rPr lang="en-US" dirty="0" smtClean="0">
                <a:latin typeface="Times New Roman" panose="02020603050405020304" pitchFamily="18" charset="0"/>
                <a:cs typeface="Times New Roman" panose="02020603050405020304" pitchFamily="18" charset="0"/>
              </a:rPr>
              <a:t>Testing (47 pictures)</a:t>
            </a:r>
            <a:endParaRPr lang="en-US" dirty="0">
              <a:latin typeface="Times New Roman" panose="02020603050405020304" pitchFamily="18" charset="0"/>
              <a:cs typeface="Times New Roman" panose="02020603050405020304" pitchFamily="18" charset="0"/>
            </a:endParaRPr>
          </a:p>
        </p:txBody>
      </p:sp>
      <p:sp>
        <p:nvSpPr>
          <p:cNvPr id="7" name="Text Placeholder 6"/>
          <p:cNvSpPr>
            <a:spLocks noGrp="1"/>
          </p:cNvSpPr>
          <p:nvPr>
            <p:ph type="body" idx="3"/>
          </p:nvPr>
        </p:nvSpPr>
        <p:spPr>
          <a:xfrm>
            <a:off x="3254100" y="1174308"/>
            <a:ext cx="3139214" cy="432197"/>
          </a:xfrm>
        </p:spPr>
        <p:txBody>
          <a:bodyPr/>
          <a:lstStyle/>
          <a:p>
            <a:r>
              <a:rPr lang="en-US" dirty="0" smtClean="0">
                <a:latin typeface="Times New Roman" panose="02020603050405020304" pitchFamily="18" charset="0"/>
                <a:cs typeface="Times New Roman" panose="02020603050405020304" pitchFamily="18" charset="0"/>
              </a:rPr>
              <a:t>Training (198 pictures)</a:t>
            </a:r>
            <a:endParaRPr lang="en-US" dirty="0">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660926" y="1894267"/>
            <a:ext cx="2830982" cy="240646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3576842" y="1894267"/>
            <a:ext cx="2891692" cy="24064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4040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task3 (Cont)</a:t>
            </a:r>
          </a:p>
        </p:txBody>
      </p:sp>
      <p:sp>
        <p:nvSpPr>
          <p:cNvPr id="3" name="Text Placeholder 2"/>
          <p:cNvSpPr>
            <a:spLocks noGrp="1"/>
          </p:cNvSpPr>
          <p:nvPr>
            <p:ph type="body" idx="1"/>
          </p:nvPr>
        </p:nvSpPr>
        <p:spPr>
          <a:xfrm>
            <a:off x="4619414" y="1801630"/>
            <a:ext cx="2418079" cy="2910580"/>
          </a:xfrm>
        </p:spPr>
        <p:txBody>
          <a:bodyPr/>
          <a:lstStyle/>
          <a:p>
            <a:r>
              <a:rPr lang="en-US" dirty="0" smtClean="0">
                <a:latin typeface="Times New Roman" panose="02020603050405020304" pitchFamily="18" charset="0"/>
                <a:cs typeface="Times New Roman" panose="02020603050405020304" pitchFamily="18" charset="0"/>
              </a:rPr>
              <a:t>An error occur because tensorflow 1.8 or above is required to train</a:t>
            </a:r>
          </a:p>
          <a:p>
            <a:r>
              <a:rPr lang="en-US" dirty="0" smtClean="0">
                <a:latin typeface="Times New Roman" panose="02020603050405020304" pitchFamily="18" charset="0"/>
                <a:cs typeface="Times New Roman" panose="02020603050405020304" pitchFamily="18" charset="0"/>
              </a:rPr>
              <a:t>However, the latest CUDA and CUDnn versions doesn’t support higher than tf1.6</a:t>
            </a:r>
            <a:endParaRPr lang="en-US" dirty="0">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a:srcRect l="17522" t="15014" r="13305" b="13469"/>
          <a:stretch/>
        </p:blipFill>
        <p:spPr>
          <a:xfrm>
            <a:off x="819573" y="1551016"/>
            <a:ext cx="3799841" cy="2560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73632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9"/>
          <p:cNvSpPr txBox="1">
            <a:spLocks noGrp="1"/>
          </p:cNvSpPr>
          <p:nvPr>
            <p:ph type="title"/>
          </p:nvPr>
        </p:nvSpPr>
        <p:spPr>
          <a:xfrm>
            <a:off x="508001" y="457200"/>
            <a:ext cx="6401563" cy="60157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chemeClr val="accent1"/>
              </a:buClr>
              <a:buSzPts val="2700"/>
              <a:buFont typeface="Trebuchet MS"/>
              <a:buNone/>
            </a:pPr>
            <a:r>
              <a:rPr lang="en-US" dirty="0" smtClean="0">
                <a:latin typeface="Times New Roman" panose="02020603050405020304" pitchFamily="18" charset="0"/>
                <a:cs typeface="Times New Roman" panose="02020603050405020304" pitchFamily="18" charset="0"/>
              </a:rPr>
              <a:t>Implementation of task 4</a:t>
            </a:r>
            <a:endParaRPr dirty="0">
              <a:latin typeface="Times New Roman" panose="02020603050405020304" pitchFamily="18" charset="0"/>
              <a:cs typeface="Times New Roman" panose="02020603050405020304" pitchFamily="18" charset="0"/>
            </a:endParaRPr>
          </a:p>
        </p:txBody>
      </p:sp>
      <p:pic>
        <p:nvPicPr>
          <p:cNvPr id="509" name="Google Shape;509;p69" descr="Image result for pixhawk in white background"/>
          <p:cNvPicPr preferRelativeResize="0">
            <a:picLocks noGrp="1"/>
          </p:cNvPicPr>
          <p:nvPr>
            <p:ph type="body" idx="1"/>
          </p:nvPr>
        </p:nvPicPr>
        <p:blipFill rotWithShape="1">
          <a:blip r:embed="rId3">
            <a:alphaModFix/>
          </a:blip>
          <a:srcRect l="32870" r="34015"/>
          <a:stretch/>
        </p:blipFill>
        <p:spPr>
          <a:xfrm>
            <a:off x="1517139" y="1209282"/>
            <a:ext cx="1058821" cy="1295400"/>
          </a:xfrm>
          <a:prstGeom prst="rect">
            <a:avLst/>
          </a:prstGeom>
          <a:ln>
            <a:noFill/>
          </a:ln>
          <a:effectLst>
            <a:outerShdw blurRad="292100" dist="139700" dir="2700000" algn="tl" rotWithShape="0">
              <a:srgbClr val="333333">
                <a:alpha val="65000"/>
              </a:srgbClr>
            </a:outerShdw>
          </a:effectLst>
        </p:spPr>
      </p:pic>
      <p:sp>
        <p:nvSpPr>
          <p:cNvPr id="2" name="Text Placeholder 1"/>
          <p:cNvSpPr>
            <a:spLocks noGrp="1"/>
          </p:cNvSpPr>
          <p:nvPr>
            <p:ph type="body" idx="2"/>
          </p:nvPr>
        </p:nvSpPr>
        <p:spPr>
          <a:xfrm>
            <a:off x="3830703" y="1593107"/>
            <a:ext cx="2468498" cy="2884066"/>
          </a:xfrm>
        </p:spPr>
        <p:txBody>
          <a:bodyPr/>
          <a:lstStyle/>
          <a:p>
            <a:pPr>
              <a:buFont typeface="Courier New" panose="02070309020205020404" pitchFamily="49" charset="0"/>
              <a:buChar char="o"/>
            </a:pPr>
            <a:r>
              <a:rPr lang="en-US" sz="1200" dirty="0"/>
              <a:t>Pixhawk is autopilot micro controller </a:t>
            </a:r>
          </a:p>
          <a:p>
            <a:pPr>
              <a:buFont typeface="Courier New" panose="02070309020205020404" pitchFamily="49" charset="0"/>
              <a:buChar char="o"/>
            </a:pPr>
            <a:r>
              <a:rPr lang="en-US" sz="1200" dirty="0"/>
              <a:t>It will be the primary navigation of the whole system </a:t>
            </a:r>
          </a:p>
          <a:p>
            <a:pPr>
              <a:buFont typeface="Courier New" panose="02070309020205020404" pitchFamily="49" charset="0"/>
              <a:buChar char="o"/>
            </a:pPr>
            <a:r>
              <a:rPr lang="en-US" sz="1200" dirty="0" smtClean="0"/>
              <a:t>It will </a:t>
            </a:r>
            <a:r>
              <a:rPr lang="en-US" sz="1200" dirty="0"/>
              <a:t>be programmed to move the boat along the specific paths </a:t>
            </a:r>
            <a:r>
              <a:rPr lang="en-US" sz="1200" dirty="0" smtClean="0"/>
              <a:t>ac</a:t>
            </a:r>
            <a:r>
              <a:rPr lang="en-US" sz="1200" dirty="0" smtClean="0"/>
              <a:t>quired </a:t>
            </a:r>
            <a:r>
              <a:rPr lang="en-US" sz="1200" dirty="0"/>
              <a:t>by setting wave points with the mission planner software</a:t>
            </a:r>
          </a:p>
          <a:p>
            <a:pPr>
              <a:buFont typeface="Courier New" panose="02070309020205020404" pitchFamily="49" charset="0"/>
              <a:buChar char="o"/>
            </a:pPr>
            <a:endParaRPr lang="en-US" dirty="0"/>
          </a:p>
        </p:txBody>
      </p:sp>
      <p:pic>
        <p:nvPicPr>
          <p:cNvPr id="9218" name="Picture 2" descr="Image result for mission planner over wa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368" y="2731895"/>
            <a:ext cx="2531363" cy="15363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2013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Implementation of task </a:t>
            </a:r>
            <a:r>
              <a:rPr lang="en-US" dirty="0" smtClean="0">
                <a:latin typeface="Times New Roman" panose="02020603050405020304" pitchFamily="18" charset="0"/>
                <a:cs typeface="Times New Roman" panose="02020603050405020304" pitchFamily="18" charset="0"/>
              </a:rPr>
              <a:t>4(Cont)</a:t>
            </a:r>
            <a:endParaRPr lang="en-US" dirty="0">
              <a:latin typeface="Times New Roman" panose="02020603050405020304" pitchFamily="18" charset="0"/>
              <a:cs typeface="Times New Roman" panose="02020603050405020304" pitchFamily="18" charset="0"/>
            </a:endParaRPr>
          </a:p>
        </p:txBody>
      </p:sp>
      <p:sp>
        <p:nvSpPr>
          <p:cNvPr id="4" name="Round Single Corner Rectangle 3"/>
          <p:cNvSpPr/>
          <p:nvPr/>
        </p:nvSpPr>
        <p:spPr>
          <a:xfrm>
            <a:off x="1116574" y="1433760"/>
            <a:ext cx="1351619" cy="4278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Pixhawk</a:t>
            </a:r>
            <a:endParaRPr lang="en-US" dirty="0"/>
          </a:p>
        </p:txBody>
      </p:sp>
      <p:sp>
        <p:nvSpPr>
          <p:cNvPr id="6" name="Rounded Rectangle 5"/>
          <p:cNvSpPr/>
          <p:nvPr/>
        </p:nvSpPr>
        <p:spPr>
          <a:xfrm>
            <a:off x="3433764" y="1532585"/>
            <a:ext cx="1435450" cy="4925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ESC</a:t>
            </a:r>
            <a:endParaRPr lang="en-US" dirty="0"/>
          </a:p>
        </p:txBody>
      </p:sp>
      <p:sp>
        <p:nvSpPr>
          <p:cNvPr id="8" name="Flowchart: Direct Access Storage 7"/>
          <p:cNvSpPr/>
          <p:nvPr/>
        </p:nvSpPr>
        <p:spPr>
          <a:xfrm>
            <a:off x="5554132" y="1532585"/>
            <a:ext cx="1456808" cy="49255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433764" y="2558070"/>
            <a:ext cx="1483699" cy="521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Servo</a:t>
            </a:r>
            <a:endParaRPr lang="en-US" dirty="0"/>
          </a:p>
        </p:txBody>
      </p:sp>
      <p:sp>
        <p:nvSpPr>
          <p:cNvPr id="10" name="TextBox 9"/>
          <p:cNvSpPr txBox="1"/>
          <p:nvPr/>
        </p:nvSpPr>
        <p:spPr>
          <a:xfrm>
            <a:off x="5791019" y="1611702"/>
            <a:ext cx="1027289" cy="307777"/>
          </a:xfrm>
          <a:prstGeom prst="rect">
            <a:avLst/>
          </a:prstGeom>
          <a:noFill/>
        </p:spPr>
        <p:txBody>
          <a:bodyPr wrap="square" rtlCol="0">
            <a:spAutoFit/>
          </a:bodyPr>
          <a:lstStyle/>
          <a:p>
            <a:r>
              <a:rPr lang="en-US" dirty="0" smtClean="0">
                <a:solidFill>
                  <a:schemeClr val="bg1"/>
                </a:solidFill>
              </a:rPr>
              <a:t>motor</a:t>
            </a:r>
            <a:endParaRPr lang="en-US" dirty="0">
              <a:solidFill>
                <a:schemeClr val="bg1"/>
              </a:solidFill>
            </a:endParaRPr>
          </a:p>
        </p:txBody>
      </p:sp>
      <p:sp>
        <p:nvSpPr>
          <p:cNvPr id="20" name="Rectangle 19"/>
          <p:cNvSpPr/>
          <p:nvPr/>
        </p:nvSpPr>
        <p:spPr>
          <a:xfrm>
            <a:off x="390944" y="1808681"/>
            <a:ext cx="409652" cy="813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rot="16200000">
            <a:off x="218321" y="1975390"/>
            <a:ext cx="700833" cy="307777"/>
          </a:xfrm>
          <a:prstGeom prst="rect">
            <a:avLst/>
          </a:prstGeom>
          <a:noFill/>
        </p:spPr>
        <p:txBody>
          <a:bodyPr wrap="square" rtlCol="0">
            <a:spAutoFit/>
          </a:bodyPr>
          <a:lstStyle/>
          <a:p>
            <a:r>
              <a:rPr lang="en-US" dirty="0" smtClean="0">
                <a:solidFill>
                  <a:schemeClr val="bg1"/>
                </a:solidFill>
              </a:rPr>
              <a:t>Rc</a:t>
            </a:r>
            <a:endParaRPr lang="en-US" dirty="0">
              <a:solidFill>
                <a:schemeClr val="bg1"/>
              </a:solidFill>
            </a:endParaRPr>
          </a:p>
        </p:txBody>
      </p:sp>
      <p:sp>
        <p:nvSpPr>
          <p:cNvPr id="24" name="Round Single Corner Rectangle 23"/>
          <p:cNvSpPr/>
          <p:nvPr/>
        </p:nvSpPr>
        <p:spPr>
          <a:xfrm>
            <a:off x="1116575" y="2473781"/>
            <a:ext cx="1351619" cy="427809"/>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Raspberry pi3</a:t>
            </a:r>
            <a:endParaRPr lang="en-US" dirty="0"/>
          </a:p>
        </p:txBody>
      </p:sp>
      <p:cxnSp>
        <p:nvCxnSpPr>
          <p:cNvPr id="26" name="Elbow Connector 25"/>
          <p:cNvCxnSpPr>
            <a:stCxn id="4" idx="3"/>
            <a:endCxn id="6" idx="1"/>
          </p:cNvCxnSpPr>
          <p:nvPr/>
        </p:nvCxnSpPr>
        <p:spPr>
          <a:xfrm>
            <a:off x="2468193" y="1647665"/>
            <a:ext cx="965571" cy="1311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6" idx="3"/>
            <a:endCxn id="8" idx="1"/>
          </p:cNvCxnSpPr>
          <p:nvPr/>
        </p:nvCxnSpPr>
        <p:spPr>
          <a:xfrm>
            <a:off x="4869214" y="1778863"/>
            <a:ext cx="6849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296653" y="3731229"/>
            <a:ext cx="991460" cy="577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Camera</a:t>
            </a:r>
            <a:endParaRPr lang="en-US" sz="1100" dirty="0"/>
          </a:p>
        </p:txBody>
      </p:sp>
      <p:cxnSp>
        <p:nvCxnSpPr>
          <p:cNvPr id="51" name="Elbow Connector 50"/>
          <p:cNvCxnSpPr/>
          <p:nvPr/>
        </p:nvCxnSpPr>
        <p:spPr>
          <a:xfrm flipV="1">
            <a:off x="554066" y="1647664"/>
            <a:ext cx="529752" cy="140617"/>
          </a:xfrm>
          <a:prstGeom prst="bentConnector3">
            <a:avLst>
              <a:gd name="adj1" fmla="val 71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47" idx="0"/>
            <a:endCxn id="24" idx="2"/>
          </p:cNvCxnSpPr>
          <p:nvPr/>
        </p:nvCxnSpPr>
        <p:spPr>
          <a:xfrm flipV="1">
            <a:off x="1792383" y="2901590"/>
            <a:ext cx="2" cy="829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4" idx="0"/>
            <a:endCxn id="4" idx="2"/>
          </p:cNvCxnSpPr>
          <p:nvPr/>
        </p:nvCxnSpPr>
        <p:spPr>
          <a:xfrm flipH="1" flipV="1">
            <a:off x="1792384" y="1861569"/>
            <a:ext cx="1" cy="6122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p:nvPr/>
        </p:nvCxnSpPr>
        <p:spPr>
          <a:xfrm>
            <a:off x="2424342" y="1838467"/>
            <a:ext cx="1356842" cy="8994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468193" y="3351815"/>
            <a:ext cx="3148836" cy="1177245"/>
          </a:xfrm>
          <a:prstGeom prst="rect">
            <a:avLst/>
          </a:prstGeom>
          <a:noFill/>
        </p:spPr>
        <p:txBody>
          <a:bodyPr wrap="square" rtlCol="0">
            <a:spAutoFit/>
          </a:bodyPr>
          <a:lstStyle/>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Pixhawk primary controls the vessel</a:t>
            </a: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An Rc is utilized for manual control</a:t>
            </a:r>
          </a:p>
          <a:p>
            <a:pPr marL="285750" indent="-285750">
              <a:buFont typeface="Courier New" panose="02070309020205020404" pitchFamily="49" charset="0"/>
              <a:buChar char="o"/>
            </a:pPr>
            <a:r>
              <a:rPr lang="en-US" sz="1200" dirty="0" smtClean="0">
                <a:latin typeface="Times New Roman" panose="02020603050405020304" pitchFamily="18" charset="0"/>
                <a:cs typeface="Times New Roman" panose="02020603050405020304" pitchFamily="18" charset="0"/>
              </a:rPr>
              <a:t>Raspberry pi is able to communicate with the pixhawk</a:t>
            </a:r>
            <a:r>
              <a:rPr lang="en-US" sz="1200" dirty="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using the MAV link protocol over a serial port connection</a:t>
            </a:r>
          </a:p>
          <a:p>
            <a:pPr marL="285750" indent="-285750">
              <a:buFont typeface="Courier New" panose="02070309020205020404" pitchFamily="49" charset="0"/>
              <a:buChar char="o"/>
            </a:pPr>
            <a:endParaRPr 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56899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Future </a:t>
            </a:r>
            <a:r>
              <a:rPr lang="en-US" dirty="0" smtClean="0">
                <a:latin typeface="Times New Roman" panose="02020603050405020304" pitchFamily="18" charset="0"/>
                <a:cs typeface="Times New Roman" panose="02020603050405020304" pitchFamily="18" charset="0"/>
              </a:rPr>
              <a:t>Plans</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311700" y="1152475"/>
            <a:ext cx="7464894" cy="1255165"/>
          </a:xfrm>
        </p:spPr>
        <p:txBody>
          <a:bodyPr/>
          <a:lstStyle/>
          <a:p>
            <a:r>
              <a:rPr lang="en-US" dirty="0" smtClean="0">
                <a:latin typeface="Times New Roman" panose="02020603050405020304" pitchFamily="18" charset="0"/>
                <a:cs typeface="Times New Roman" panose="02020603050405020304" pitchFamily="18" charset="0"/>
              </a:rPr>
              <a:t>Build the </a:t>
            </a:r>
            <a:r>
              <a:rPr lang="en-US" dirty="0" smtClean="0">
                <a:latin typeface="Times New Roman" panose="02020603050405020304" pitchFamily="18" charset="0"/>
                <a:cs typeface="Times New Roman" panose="02020603050405020304" pitchFamily="18" charset="0"/>
              </a:rPr>
              <a:t>prototype</a:t>
            </a:r>
          </a:p>
          <a:p>
            <a:r>
              <a:rPr lang="en-US" dirty="0" smtClean="0">
                <a:latin typeface="Times New Roman" panose="02020603050405020304" pitchFamily="18" charset="0"/>
                <a:cs typeface="Times New Roman" panose="02020603050405020304" pitchFamily="18" charset="0"/>
              </a:rPr>
              <a:t>Assemble the components</a:t>
            </a:r>
            <a:endParaRPr lang="en-US" dirty="0" smtClean="0">
              <a:latin typeface="Times New Roman" panose="02020603050405020304" pitchFamily="18" charset="0"/>
              <a:cs typeface="Times New Roman" panose="02020603050405020304" pitchFamily="18" charset="0"/>
            </a:endParaRPr>
          </a:p>
          <a:p>
            <a:endParaRPr lang="en-US" dirty="0" smtClean="0"/>
          </a:p>
        </p:txBody>
      </p:sp>
    </p:spTree>
    <p:extLst>
      <p:ext uri="{BB962C8B-B14F-4D97-AF65-F5344CB8AC3E}">
        <p14:creationId xmlns:p14="http://schemas.microsoft.com/office/powerpoint/2010/main" val="12209642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ctrTitle"/>
          </p:nvPr>
        </p:nvSpPr>
        <p:spPr>
          <a:xfrm>
            <a:off x="2831252" y="1746585"/>
            <a:ext cx="3108249" cy="830956"/>
          </a:xfrm>
          <a:prstGeom prst="rect">
            <a:avLst/>
          </a:prstGeom>
          <a:noFill/>
        </p:spPr>
        <p:txBody>
          <a:bodyPr wrap="square" rtlCol="0">
            <a:spAutoFit/>
          </a:bodyPr>
          <a:lstStyle/>
          <a:p>
            <a:r>
              <a:rPr lang="en-US" sz="4800" b="1" dirty="0" smtClean="0">
                <a:solidFill>
                  <a:schemeClr val="accent2">
                    <a:lumMod val="75000"/>
                  </a:schemeClr>
                </a:solidFill>
                <a:latin typeface="Times New Roman" panose="02020603050405020304" pitchFamily="18" charset="0"/>
                <a:cs typeface="Times New Roman" panose="02020603050405020304" pitchFamily="18" charset="0"/>
              </a:rPr>
              <a:t>Questions?</a:t>
            </a:r>
            <a:endParaRPr lang="en-US" sz="4800" b="1" dirty="0">
              <a:solidFill>
                <a:schemeClr val="accent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7869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Project Objective </a:t>
            </a:r>
            <a:endParaRPr dirty="0">
              <a:latin typeface="Times New Roman" panose="02020603050405020304" pitchFamily="18" charset="0"/>
              <a:cs typeface="Times New Roman" panose="02020603050405020304" pitchFamily="18" charset="0"/>
            </a:endParaRPr>
          </a:p>
        </p:txBody>
      </p:sp>
      <p:sp>
        <p:nvSpPr>
          <p:cNvPr id="305" name="Google Shape;305;p40"/>
          <p:cNvSpPr txBox="1">
            <a:spLocks noGrp="1"/>
          </p:cNvSpPr>
          <p:nvPr>
            <p:ph type="body" idx="1"/>
          </p:nvPr>
        </p:nvSpPr>
        <p:spPr>
          <a:xfrm>
            <a:off x="311700" y="1232451"/>
            <a:ext cx="6155361" cy="3336423"/>
          </a:xfrm>
          <a:prstGeom prst="rect">
            <a:avLst/>
          </a:prstGeom>
          <a:noFill/>
          <a:ln>
            <a:noFill/>
          </a:ln>
        </p:spPr>
        <p:txBody>
          <a:bodyPr spcFirstLastPara="1" wrap="square" lIns="91425" tIns="91425" rIns="91425" bIns="91425" anchor="t" anchorCtr="0">
            <a:noAutofit/>
          </a:bodyPr>
          <a:lstStyle/>
          <a:p>
            <a:pPr lvl="0">
              <a:buClr>
                <a:schemeClr val="dk1"/>
              </a:buClr>
              <a:buFont typeface="Times New Roman"/>
              <a:buChar char="●"/>
            </a:pP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The objective of this project is to design a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C</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atamaran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d</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ual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h</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ull</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 marine </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vessel,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capable of detecting </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plastic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bottles using </a:t>
            </a:r>
            <a:r>
              <a:rPr lang="en-US" sz="1800" dirty="0">
                <a:solidFill>
                  <a:schemeClr val="dk1"/>
                </a:solidFill>
                <a:latin typeface="Times New Roman" panose="02020603050405020304" pitchFamily="18" charset="0"/>
                <a:ea typeface="Times New Roman"/>
                <a:cs typeface="Times New Roman" panose="02020603050405020304" pitchFamily="18" charset="0"/>
                <a:sym typeface="Times New Roman"/>
              </a:rPr>
              <a:t>m</a:t>
            </a:r>
            <a:r>
              <a:rPr lang="en-US" sz="1800" dirty="0" smtClean="0">
                <a:solidFill>
                  <a:schemeClr val="dk1"/>
                </a:solidFill>
                <a:latin typeface="Times New Roman" panose="02020603050405020304" pitchFamily="18" charset="0"/>
                <a:ea typeface="Times New Roman"/>
                <a:cs typeface="Times New Roman" panose="02020603050405020304" pitchFamily="18" charset="0"/>
                <a:sym typeface="Times New Roman"/>
              </a:rPr>
              <a:t>achine learning and navigate toward them.</a:t>
            </a:r>
            <a:endParaRPr sz="1800" b="0" i="0" u="none" strike="noStrike" cap="none" dirty="0">
              <a:solidFill>
                <a:srgbClr val="3F3F3F"/>
              </a:solidFill>
              <a:latin typeface="Times New Roman" panose="02020603050405020304" pitchFamily="18" charset="0"/>
              <a:cs typeface="Times New Roman" panose="02020603050405020304" pitchFamily="18" charset="0"/>
              <a:sym typeface="Trebuchet MS"/>
            </a:endParaRPr>
          </a:p>
          <a:p>
            <a:pPr marL="257175" marR="0" lvl="0" indent="-257175" algn="l" rtl="0">
              <a:spcBef>
                <a:spcPts val="30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a:p>
            <a:pPr marL="257175" marR="0" lvl="0" indent="-257175"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Design Requirements </a:t>
            </a:r>
            <a:endParaRPr dirty="0">
              <a:latin typeface="Times New Roman" panose="02020603050405020304" pitchFamily="18" charset="0"/>
              <a:cs typeface="Times New Roman" panose="02020603050405020304" pitchFamily="18" charset="0"/>
            </a:endParaRPr>
          </a:p>
        </p:txBody>
      </p:sp>
      <p:sp>
        <p:nvSpPr>
          <p:cNvPr id="311" name="Google Shape;311;p41"/>
          <p:cNvSpPr txBox="1">
            <a:spLocks noGrp="1"/>
          </p:cNvSpPr>
          <p:nvPr>
            <p:ph type="body" idx="1"/>
          </p:nvPr>
        </p:nvSpPr>
        <p:spPr>
          <a:xfrm>
            <a:off x="311700" y="1205653"/>
            <a:ext cx="5513367" cy="3863622"/>
          </a:xfrm>
          <a:prstGeom prst="rect">
            <a:avLst/>
          </a:prstGeom>
          <a:noFill/>
          <a:ln>
            <a:noFill/>
          </a:ln>
        </p:spPr>
        <p:txBody>
          <a:bodyPr spcFirstLastPara="1" wrap="square" lIns="91425" tIns="91425" rIns="91425" bIns="91425" anchor="t" anchorCtr="0">
            <a:noAutofit/>
          </a:bodyPr>
          <a:lstStyle/>
          <a:p>
            <a:pPr lvl="0"/>
            <a:r>
              <a:rPr lang="en-US" sz="1800" dirty="0">
                <a:latin typeface="Times New Roman" panose="02020603050405020304" pitchFamily="18" charset="0"/>
                <a:cs typeface="Times New Roman" panose="02020603050405020304" pitchFamily="18" charset="0"/>
              </a:rPr>
              <a:t>The main frame of the vehicle should be able to support up to 60 lbs. of total load, including the Payload up to 20 lbs. and 25 lbs. of vehicle itself</a:t>
            </a:r>
            <a:r>
              <a:rPr lang="en-US" sz="1800" dirty="0" smtClean="0">
                <a:latin typeface="Times New Roman" panose="02020603050405020304" pitchFamily="18" charset="0"/>
                <a:cs typeface="Times New Roman" panose="02020603050405020304" pitchFamily="18" charset="0"/>
              </a:rPr>
              <a:t>.</a:t>
            </a:r>
          </a:p>
          <a:p>
            <a:pPr marL="114300" lvl="0" indent="0">
              <a:buNone/>
            </a:pP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The motors should drive the vehicle with the velocity of 5 miles per hour. </a:t>
            </a:r>
            <a:endParaRPr lang="en-US" sz="1800" dirty="0" smtClean="0">
              <a:latin typeface="Times New Roman" panose="02020603050405020304" pitchFamily="18" charset="0"/>
              <a:cs typeface="Times New Roman" panose="02020603050405020304" pitchFamily="18" charset="0"/>
            </a:endParaRPr>
          </a:p>
          <a:p>
            <a:pPr marL="114300" lvl="0" indent="0">
              <a:buNone/>
            </a:pP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Recognize floating plastic bottles using machine learning</a:t>
            </a:r>
            <a:r>
              <a:rPr lang="en-US" sz="1800" dirty="0" smtClean="0">
                <a:latin typeface="Times New Roman" panose="02020603050405020304" pitchFamily="18" charset="0"/>
                <a:cs typeface="Times New Roman" panose="02020603050405020304" pitchFamily="18" charset="0"/>
              </a:rPr>
              <a:t>.</a:t>
            </a:r>
          </a:p>
          <a:p>
            <a:pPr marL="114300" lvl="0" indent="0">
              <a:buNone/>
            </a:pP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Should recognize the target (Volume </a:t>
            </a:r>
            <a:r>
              <a:rPr lang="en-US" sz="1800" dirty="0" smtClean="0">
                <a:latin typeface="Times New Roman" panose="02020603050405020304" pitchFamily="18" charset="0"/>
                <a:cs typeface="Times New Roman" panose="02020603050405020304" pitchFamily="18" charset="0"/>
              </a:rPr>
              <a:t>500 ml</a:t>
            </a:r>
            <a:r>
              <a:rPr lang="en-US" sz="1800" dirty="0">
                <a:latin typeface="Times New Roman" panose="02020603050405020304" pitchFamily="18" charset="0"/>
                <a:cs typeface="Times New Roman" panose="02020603050405020304" pitchFamily="18" charset="0"/>
              </a:rPr>
              <a:t>, height </a:t>
            </a:r>
            <a:r>
              <a:rPr lang="en-US" sz="1800" dirty="0" smtClean="0">
                <a:latin typeface="Times New Roman" panose="02020603050405020304" pitchFamily="18" charset="0"/>
                <a:cs typeface="Times New Roman" panose="02020603050405020304" pitchFamily="18" charset="0"/>
              </a:rPr>
              <a:t>23.50 cm</a:t>
            </a:r>
            <a:r>
              <a:rPr lang="en-US" sz="1800" dirty="0">
                <a:latin typeface="Times New Roman" panose="02020603050405020304" pitchFamily="18" charset="0"/>
                <a:cs typeface="Times New Roman" panose="02020603050405020304" pitchFamily="18" charset="0"/>
              </a:rPr>
              <a:t>, diameter </a:t>
            </a:r>
            <a:r>
              <a:rPr lang="en-US" sz="1800" dirty="0" smtClean="0">
                <a:latin typeface="Times New Roman" panose="02020603050405020304" pitchFamily="18" charset="0"/>
                <a:cs typeface="Times New Roman" panose="02020603050405020304" pitchFamily="18" charset="0"/>
              </a:rPr>
              <a:t>6.58 cm, </a:t>
            </a:r>
            <a:r>
              <a:rPr lang="en-US" sz="1800" dirty="0">
                <a:latin typeface="Times New Roman" panose="02020603050405020304" pitchFamily="18" charset="0"/>
                <a:cs typeface="Times New Roman" panose="02020603050405020304" pitchFamily="18" charset="0"/>
              </a:rPr>
              <a:t>max weight .</a:t>
            </a:r>
            <a:r>
              <a:rPr lang="en-US" sz="1800" dirty="0" smtClean="0">
                <a:latin typeface="Times New Roman" panose="02020603050405020304" pitchFamily="18" charset="0"/>
                <a:cs typeface="Times New Roman" panose="02020603050405020304" pitchFamily="18" charset="0"/>
              </a:rPr>
              <a:t>54 kg </a:t>
            </a:r>
            <a:r>
              <a:rPr lang="en-US" sz="1800" dirty="0">
                <a:latin typeface="Times New Roman" panose="02020603050405020304" pitchFamily="18" charset="0"/>
                <a:cs typeface="Times New Roman" panose="02020603050405020304" pitchFamily="18" charset="0"/>
              </a:rPr>
              <a:t>and function intelligently.</a:t>
            </a:r>
          </a:p>
          <a:p>
            <a:pPr marL="114300" marR="0" lvl="0" indent="-114300" algn="l" rtl="0">
              <a:spcBef>
                <a:spcPts val="0"/>
              </a:spcBef>
              <a:spcAft>
                <a:spcPts val="0"/>
              </a:spcAft>
              <a:buClr>
                <a:schemeClr val="accent1"/>
              </a:buClr>
              <a:buSzPts val="1800"/>
              <a:buFont typeface="Noto Sans Symbols"/>
              <a:buNone/>
            </a:pPr>
            <a:r>
              <a:rPr lang="en-US" sz="1350" b="0" i="0" u="none" strike="noStrike" cap="none" dirty="0" smtClean="0">
                <a:solidFill>
                  <a:srgbClr val="3F3F3F"/>
                </a:solidFill>
                <a:latin typeface="Times New Roman" panose="02020603050405020304" pitchFamily="18" charset="0"/>
                <a:cs typeface="Times New Roman" panose="02020603050405020304" pitchFamily="18" charset="0"/>
                <a:sym typeface="Trebuchet MS"/>
              </a:rPr>
              <a:t> </a:t>
            </a:r>
            <a:endParaRPr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70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Design Constraints </a:t>
            </a:r>
            <a:endParaRPr dirty="0">
              <a:latin typeface="Times New Roman" panose="02020603050405020304" pitchFamily="18" charset="0"/>
              <a:cs typeface="Times New Roman" panose="02020603050405020304" pitchFamily="18" charset="0"/>
            </a:endParaRPr>
          </a:p>
        </p:txBody>
      </p:sp>
      <p:sp>
        <p:nvSpPr>
          <p:cNvPr id="317" name="Google Shape;317;p42"/>
          <p:cNvSpPr txBox="1">
            <a:spLocks noGrp="1"/>
          </p:cNvSpPr>
          <p:nvPr>
            <p:ph type="body" idx="1"/>
          </p:nvPr>
        </p:nvSpPr>
        <p:spPr>
          <a:xfrm>
            <a:off x="311700" y="1174041"/>
            <a:ext cx="8520600" cy="3890700"/>
          </a:xfrm>
          <a:prstGeom prst="rect">
            <a:avLst/>
          </a:prstGeom>
          <a:noFill/>
          <a:ln>
            <a:noFill/>
          </a:ln>
        </p:spPr>
        <p:txBody>
          <a:bodyPr spcFirstLastPara="1" wrap="square" lIns="91425" tIns="91425" rIns="91425" bIns="91425" anchor="t" anchorCtr="0">
            <a:noAutofit/>
          </a:bodyPr>
          <a:lstStyle/>
          <a:p>
            <a:pPr marL="114300" lvl="0" indent="0">
              <a:buNone/>
            </a:pPr>
            <a:endParaRPr lang="en-US" sz="1800" dirty="0" smtClean="0">
              <a:latin typeface="Times New Roman" panose="02020603050405020304" pitchFamily="18" charset="0"/>
              <a:cs typeface="Times New Roman" panose="02020603050405020304" pitchFamily="18" charset="0"/>
            </a:endParaRPr>
          </a:p>
          <a:p>
            <a:pPr lvl="0"/>
            <a:r>
              <a:rPr lang="en-US" sz="1800" dirty="0" smtClean="0">
                <a:latin typeface="Times New Roman" panose="02020603050405020304" pitchFamily="18" charset="0"/>
                <a:cs typeface="Times New Roman" panose="02020603050405020304" pitchFamily="18" charset="0"/>
              </a:rPr>
              <a:t>Budget</a:t>
            </a:r>
          </a:p>
          <a:p>
            <a:pPr lvl="0"/>
            <a:r>
              <a:rPr lang="en-US" sz="1800" dirty="0" smtClean="0">
                <a:latin typeface="Times New Roman" panose="02020603050405020304" pitchFamily="18" charset="0"/>
                <a:cs typeface="Times New Roman" panose="02020603050405020304" pitchFamily="18" charset="0"/>
              </a:rPr>
              <a:t>Weather conditions.</a:t>
            </a:r>
            <a:endParaRPr lang="en-US" sz="1800" dirty="0">
              <a:latin typeface="Times New Roman" panose="02020603050405020304" pitchFamily="18" charset="0"/>
              <a:cs typeface="Times New Roman" panose="02020603050405020304" pitchFamily="18" charset="0"/>
            </a:endParaRPr>
          </a:p>
          <a:p>
            <a:pPr lvl="0"/>
            <a:r>
              <a:rPr lang="en-US" sz="1800" dirty="0">
                <a:latin typeface="Times New Roman" panose="02020603050405020304" pitchFamily="18" charset="0"/>
                <a:cs typeface="Times New Roman" panose="02020603050405020304" pitchFamily="18" charset="0"/>
              </a:rPr>
              <a:t>Limited Resources</a:t>
            </a:r>
            <a:r>
              <a:rPr lang="en-US" sz="1800" dirty="0" smtClean="0">
                <a:latin typeface="Times New Roman" panose="02020603050405020304" pitchFamily="18" charset="0"/>
                <a:cs typeface="Times New Roman" panose="02020603050405020304" pitchFamily="18" charset="0"/>
              </a:rPr>
              <a:t>.</a:t>
            </a:r>
          </a:p>
          <a:p>
            <a:pPr lvl="0"/>
            <a:endParaRPr lang="en-US" sz="1800" dirty="0" smtClean="0"/>
          </a:p>
          <a:p>
            <a:pPr marL="114300" lvl="0" indent="0">
              <a:buNone/>
            </a:pPr>
            <a:endParaRPr lang="en-US" sz="1800" dirty="0"/>
          </a:p>
          <a:p>
            <a:pPr marL="114300" marR="0" lvl="0" indent="-114300"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a:p>
            <a:pPr marL="257175" marR="0" lvl="0" indent="-257175" algn="l" rtl="0">
              <a:spcBef>
                <a:spcPts val="0"/>
              </a:spcBef>
              <a:spcAft>
                <a:spcPts val="0"/>
              </a:spcAft>
              <a:buClr>
                <a:schemeClr val="accent1"/>
              </a:buClr>
              <a:buSzPts val="1800"/>
              <a:buFont typeface="Noto Sans Symbols"/>
              <a:buNone/>
            </a:pPr>
            <a:endParaRPr sz="1350" b="0" i="0" u="none" strike="noStrike" cap="none" dirty="0">
              <a:solidFill>
                <a:srgbClr val="3F3F3F"/>
              </a:solidFill>
              <a:latin typeface="Trebuchet MS"/>
              <a:ea typeface="Trebuchet MS"/>
              <a:cs typeface="Trebuchet MS"/>
              <a:sym typeface="Trebuchet M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43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Design Approach </a:t>
            </a:r>
            <a:endParaRPr dirty="0">
              <a:latin typeface="Times New Roman" panose="02020603050405020304" pitchFamily="18" charset="0"/>
              <a:cs typeface="Times New Roman" panose="02020603050405020304" pitchFamily="18" charset="0"/>
            </a:endParaRPr>
          </a:p>
        </p:txBody>
      </p:sp>
      <p:sp>
        <p:nvSpPr>
          <p:cNvPr id="330" name="Google Shape;330;p44"/>
          <p:cNvSpPr txBox="1">
            <a:spLocks noGrp="1"/>
          </p:cNvSpPr>
          <p:nvPr>
            <p:ph type="body" idx="1"/>
          </p:nvPr>
        </p:nvSpPr>
        <p:spPr>
          <a:xfrm>
            <a:off x="5980980" y="128347"/>
            <a:ext cx="3999900" cy="3416400"/>
          </a:xfrm>
          <a:prstGeom prst="rect">
            <a:avLst/>
          </a:prstGeom>
          <a:noFill/>
          <a:ln>
            <a:noFill/>
          </a:ln>
        </p:spPr>
        <p:txBody>
          <a:bodyPr spcFirstLastPara="1" wrap="square" lIns="91425" tIns="91425" rIns="91425" bIns="91425" anchor="t" anchorCtr="0">
            <a:noAutofit/>
          </a:bodyPr>
          <a:lstStyle/>
          <a:p>
            <a:pPr marL="257175" marR="0" lvl="0" indent="-257175" algn="l" rtl="0">
              <a:spcBef>
                <a:spcPts val="0"/>
              </a:spcBef>
              <a:spcAft>
                <a:spcPts val="0"/>
              </a:spcAft>
              <a:buClr>
                <a:schemeClr val="accent1"/>
              </a:buClr>
              <a:buSzPts val="1400"/>
              <a:buFont typeface="Noto Sans Symbols"/>
              <a:buNone/>
            </a:pPr>
            <a:endParaRPr dirty="0" smtClean="0"/>
          </a:p>
          <a:p>
            <a:pPr marL="0" indent="0">
              <a:buNone/>
            </a:pPr>
            <a:endParaRPr lang="en-US" dirty="0" smtClean="0">
              <a:latin typeface="Times New Roman" panose="02020603050405020304" pitchFamily="18" charset="0"/>
              <a:cs typeface="Times New Roman" panose="02020603050405020304" pitchFamily="18" charset="0"/>
            </a:endParaRPr>
          </a:p>
          <a:p>
            <a:pPr marL="257175" marR="0" lvl="0" indent="-257175" algn="l" rtl="0">
              <a:spcBef>
                <a:spcPts val="0"/>
              </a:spcBef>
              <a:spcAft>
                <a:spcPts val="0"/>
              </a:spcAft>
              <a:buClr>
                <a:schemeClr val="accent1"/>
              </a:buClr>
              <a:buSzPts val="1400"/>
              <a:buFont typeface="Noto Sans Symbols"/>
              <a:buChar char="●"/>
            </a:pPr>
            <a:endParaRPr sz="1400" b="0" i="0" u="none" strike="noStrike" cap="none" dirty="0">
              <a:solidFill>
                <a:srgbClr val="3F3F3F"/>
              </a:solidFill>
              <a:latin typeface="Trebuchet MS"/>
              <a:ea typeface="Trebuchet MS"/>
              <a:cs typeface="Trebuchet MS"/>
              <a:sym typeface="Trebuchet MS"/>
            </a:endParaRPr>
          </a:p>
          <a:p>
            <a:pPr marL="285750" marR="0" lvl="0" indent="-196850" algn="l" rtl="0">
              <a:spcBef>
                <a:spcPts val="0"/>
              </a:spcBef>
              <a:spcAft>
                <a:spcPts val="0"/>
              </a:spcAft>
              <a:buClr>
                <a:schemeClr val="accent1"/>
              </a:buClr>
              <a:buSzPts val="1400"/>
              <a:buFont typeface="Noto Sans Symbols"/>
              <a:buNone/>
            </a:pPr>
            <a:endParaRPr sz="1400" b="0" i="0" u="none" strike="noStrike" cap="none" dirty="0">
              <a:solidFill>
                <a:srgbClr val="3F3F3F"/>
              </a:solidFill>
              <a:latin typeface="Trebuchet MS"/>
              <a:ea typeface="Trebuchet MS"/>
              <a:cs typeface="Trebuchet MS"/>
              <a:sym typeface="Trebuchet MS"/>
            </a:endParaRPr>
          </a:p>
          <a:p>
            <a:pPr marL="257175" marR="0" lvl="0" indent="-168275" algn="l" rtl="0">
              <a:spcBef>
                <a:spcPts val="0"/>
              </a:spcBef>
              <a:spcAft>
                <a:spcPts val="0"/>
              </a:spcAft>
              <a:buClr>
                <a:schemeClr val="accent1"/>
              </a:buClr>
              <a:buSzPts val="1400"/>
              <a:buFont typeface="Noto Sans Symbols"/>
              <a:buNone/>
            </a:pPr>
            <a:endParaRPr sz="1400" b="0" i="0" u="none" strike="noStrike" cap="none" dirty="0">
              <a:solidFill>
                <a:srgbClr val="3F3F3F"/>
              </a:solidFill>
              <a:latin typeface="Trebuchet MS"/>
              <a:ea typeface="Trebuchet MS"/>
              <a:cs typeface="Trebuchet MS"/>
              <a:sym typeface="Trebuchet MS"/>
            </a:endParaRPr>
          </a:p>
          <a:p>
            <a:pPr marL="257175" marR="0" lvl="0" indent="-168275" algn="l" rtl="0">
              <a:spcBef>
                <a:spcPts val="0"/>
              </a:spcBef>
              <a:spcAft>
                <a:spcPts val="0"/>
              </a:spcAft>
              <a:buClr>
                <a:schemeClr val="accent1"/>
              </a:buClr>
              <a:buSzPts val="1400"/>
              <a:buFont typeface="Noto Sans Symbols"/>
              <a:buNone/>
            </a:pPr>
            <a:endParaRPr sz="1400" b="0" i="0" u="none" strike="noStrike" cap="none" dirty="0">
              <a:solidFill>
                <a:srgbClr val="3F3F3F"/>
              </a:solidFill>
              <a:latin typeface="Trebuchet MS"/>
              <a:ea typeface="Trebuchet MS"/>
              <a:cs typeface="Trebuchet MS"/>
              <a:sym typeface="Trebuchet MS"/>
            </a:endParaRPr>
          </a:p>
        </p:txBody>
      </p:sp>
      <p:graphicFrame>
        <p:nvGraphicFramePr>
          <p:cNvPr id="5" name="Diagram 4"/>
          <p:cNvGraphicFramePr/>
          <p:nvPr>
            <p:extLst>
              <p:ext uri="{D42A27DB-BD31-4B8C-83A1-F6EECF244321}">
                <p14:modId xmlns:p14="http://schemas.microsoft.com/office/powerpoint/2010/main" val="1010663551"/>
              </p:ext>
            </p:extLst>
          </p:nvPr>
        </p:nvGraphicFramePr>
        <p:xfrm>
          <a:off x="772897" y="1611210"/>
          <a:ext cx="5871184" cy="773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p:cNvGraphicFramePr/>
          <p:nvPr>
            <p:extLst>
              <p:ext uri="{D42A27DB-BD31-4B8C-83A1-F6EECF244321}">
                <p14:modId xmlns:p14="http://schemas.microsoft.com/office/powerpoint/2010/main" val="927048746"/>
              </p:ext>
            </p:extLst>
          </p:nvPr>
        </p:nvGraphicFramePr>
        <p:xfrm>
          <a:off x="713316" y="2520212"/>
          <a:ext cx="5930765" cy="75629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Diagram 6"/>
          <p:cNvGraphicFramePr/>
          <p:nvPr>
            <p:extLst>
              <p:ext uri="{D42A27DB-BD31-4B8C-83A1-F6EECF244321}">
                <p14:modId xmlns:p14="http://schemas.microsoft.com/office/powerpoint/2010/main" val="2505548686"/>
              </p:ext>
            </p:extLst>
          </p:nvPr>
        </p:nvGraphicFramePr>
        <p:xfrm>
          <a:off x="761086" y="3409249"/>
          <a:ext cx="5862675" cy="94775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9" name="Group 8"/>
          <p:cNvGrpSpPr/>
          <p:nvPr/>
        </p:nvGrpSpPr>
        <p:grpSpPr>
          <a:xfrm rot="5400000">
            <a:off x="5812714" y="2351414"/>
            <a:ext cx="138510" cy="198022"/>
            <a:chOff x="1701725" y="195523"/>
            <a:chExt cx="326974" cy="382498"/>
          </a:xfrm>
        </p:grpSpPr>
        <p:sp>
          <p:nvSpPr>
            <p:cNvPr id="10" name="Right Arrow 9"/>
            <p:cNvSpPr/>
            <p:nvPr/>
          </p:nvSpPr>
          <p:spPr>
            <a:xfrm>
              <a:off x="1701725" y="195523"/>
              <a:ext cx="326974" cy="38249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Right Arrow 4"/>
            <p:cNvSpPr/>
            <p:nvPr/>
          </p:nvSpPr>
          <p:spPr>
            <a:xfrm>
              <a:off x="1701725" y="272023"/>
              <a:ext cx="228882" cy="22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p:txBody>
        </p:sp>
      </p:grpSp>
      <p:grpSp>
        <p:nvGrpSpPr>
          <p:cNvPr id="18" name="Group 17"/>
          <p:cNvGrpSpPr/>
          <p:nvPr/>
        </p:nvGrpSpPr>
        <p:grpSpPr>
          <a:xfrm rot="5400000">
            <a:off x="1481168" y="3255654"/>
            <a:ext cx="138510" cy="198022"/>
            <a:chOff x="1701725" y="195523"/>
            <a:chExt cx="326974" cy="382498"/>
          </a:xfrm>
        </p:grpSpPr>
        <p:sp>
          <p:nvSpPr>
            <p:cNvPr id="19" name="Right Arrow 18"/>
            <p:cNvSpPr/>
            <p:nvPr/>
          </p:nvSpPr>
          <p:spPr>
            <a:xfrm>
              <a:off x="1701725" y="195523"/>
              <a:ext cx="326974" cy="38249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1701725" y="272023"/>
              <a:ext cx="228882" cy="22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867" y="426539"/>
            <a:ext cx="6447501" cy="990600"/>
          </a:xfrm>
        </p:spPr>
        <p:txBody>
          <a:bodyPr/>
          <a:lstStyle/>
          <a:p>
            <a:r>
              <a:rPr lang="en-US" sz="2800" dirty="0">
                <a:latin typeface="Times New Roman" panose="02020603050405020304" pitchFamily="18" charset="0"/>
                <a:cs typeface="Times New Roman" panose="02020603050405020304" pitchFamily="18" charset="0"/>
              </a:rPr>
              <a:t>Design Approach </a:t>
            </a:r>
            <a:r>
              <a:rPr lang="en-US" sz="2800" dirty="0" smtClean="0">
                <a:latin typeface="Times New Roman" panose="02020603050405020304" pitchFamily="18" charset="0"/>
                <a:cs typeface="Times New Roman" panose="02020603050405020304" pitchFamily="18" charset="0"/>
              </a:rPr>
              <a:t>(Continued)</a:t>
            </a:r>
            <a:endParaRPr lang="en-US" dirty="0">
              <a:latin typeface="Times New Roman" panose="02020603050405020304" pitchFamily="18" charset="0"/>
              <a:cs typeface="Times New Roman" panose="02020603050405020304" pitchFamily="18" charset="0"/>
            </a:endParaRPr>
          </a:p>
        </p:txBody>
      </p:sp>
      <p:grpSp>
        <p:nvGrpSpPr>
          <p:cNvPr id="5" name="Group 4"/>
          <p:cNvGrpSpPr/>
          <p:nvPr/>
        </p:nvGrpSpPr>
        <p:grpSpPr>
          <a:xfrm>
            <a:off x="5181925" y="1803853"/>
            <a:ext cx="1555023" cy="1478280"/>
            <a:chOff x="1337614" y="206044"/>
            <a:chExt cx="1267968" cy="1267968"/>
          </a:xfrm>
        </p:grpSpPr>
        <p:sp>
          <p:nvSpPr>
            <p:cNvPr id="15" name="Rounded Rectangle 14"/>
            <p:cNvSpPr/>
            <p:nvPr/>
          </p:nvSpPr>
          <p:spPr>
            <a:xfrm>
              <a:off x="1337614" y="206044"/>
              <a:ext cx="1267968" cy="12679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Rounded Rectangle 4"/>
            <p:cNvSpPr/>
            <p:nvPr/>
          </p:nvSpPr>
          <p:spPr>
            <a:xfrm>
              <a:off x="1399511" y="267941"/>
              <a:ext cx="1144174" cy="1144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Navigation</a:t>
              </a:r>
              <a:r>
                <a:rPr lang="en-US" sz="1200" kern="1200" dirty="0" smtClean="0"/>
                <a:t> </a:t>
              </a:r>
              <a:r>
                <a:rPr lang="en-US" sz="1200" kern="1200" dirty="0"/>
                <a:t>System</a:t>
              </a:r>
            </a:p>
          </p:txBody>
        </p:sp>
      </p:grpSp>
      <p:grpSp>
        <p:nvGrpSpPr>
          <p:cNvPr id="6" name="Group 5"/>
          <p:cNvGrpSpPr/>
          <p:nvPr/>
        </p:nvGrpSpPr>
        <p:grpSpPr>
          <a:xfrm>
            <a:off x="2906486" y="1815903"/>
            <a:ext cx="1498617" cy="1478280"/>
            <a:chOff x="2827477" y="206044"/>
            <a:chExt cx="1267968" cy="1267968"/>
          </a:xfrm>
        </p:grpSpPr>
        <p:sp>
          <p:nvSpPr>
            <p:cNvPr id="13" name="Rounded Rectangle 12"/>
            <p:cNvSpPr/>
            <p:nvPr/>
          </p:nvSpPr>
          <p:spPr>
            <a:xfrm>
              <a:off x="2827477" y="206044"/>
              <a:ext cx="1267968" cy="12679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ounded Rectangle 6"/>
            <p:cNvSpPr/>
            <p:nvPr/>
          </p:nvSpPr>
          <p:spPr>
            <a:xfrm>
              <a:off x="2889374" y="267941"/>
              <a:ext cx="1144174" cy="1144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a:t>Image Recognition </a:t>
              </a:r>
            </a:p>
          </p:txBody>
        </p:sp>
      </p:grpSp>
      <p:grpSp>
        <p:nvGrpSpPr>
          <p:cNvPr id="8" name="Group 7"/>
          <p:cNvGrpSpPr/>
          <p:nvPr/>
        </p:nvGrpSpPr>
        <p:grpSpPr>
          <a:xfrm>
            <a:off x="667133" y="1815903"/>
            <a:ext cx="1462531" cy="1478280"/>
            <a:chOff x="2800337" y="1695907"/>
            <a:chExt cx="1267968" cy="1267968"/>
          </a:xfrm>
        </p:grpSpPr>
        <p:sp>
          <p:nvSpPr>
            <p:cNvPr id="9" name="Rounded Rectangle 8"/>
            <p:cNvSpPr/>
            <p:nvPr/>
          </p:nvSpPr>
          <p:spPr>
            <a:xfrm>
              <a:off x="2800337" y="1695907"/>
              <a:ext cx="1267968" cy="1267968"/>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10"/>
            <p:cNvSpPr/>
            <p:nvPr/>
          </p:nvSpPr>
          <p:spPr>
            <a:xfrm>
              <a:off x="2889374" y="1757804"/>
              <a:ext cx="1144174" cy="11441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Electrical components/ Power </a:t>
              </a:r>
              <a:r>
                <a:rPr lang="en-US" sz="1200" kern="1200" dirty="0"/>
                <a:t>Analysis</a:t>
              </a:r>
            </a:p>
          </p:txBody>
        </p:sp>
      </p:grpSp>
      <p:grpSp>
        <p:nvGrpSpPr>
          <p:cNvPr id="18" name="Group 17"/>
          <p:cNvGrpSpPr/>
          <p:nvPr/>
        </p:nvGrpSpPr>
        <p:grpSpPr>
          <a:xfrm>
            <a:off x="2378070" y="2363794"/>
            <a:ext cx="326974" cy="382498"/>
            <a:chOff x="1701725" y="195523"/>
            <a:chExt cx="326974" cy="382498"/>
          </a:xfrm>
        </p:grpSpPr>
        <p:sp>
          <p:nvSpPr>
            <p:cNvPr id="19" name="Right Arrow 18"/>
            <p:cNvSpPr/>
            <p:nvPr/>
          </p:nvSpPr>
          <p:spPr>
            <a:xfrm>
              <a:off x="1701725" y="195523"/>
              <a:ext cx="326974" cy="38249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0" name="Right Arrow 4"/>
            <p:cNvSpPr/>
            <p:nvPr/>
          </p:nvSpPr>
          <p:spPr>
            <a:xfrm>
              <a:off x="1701725" y="272023"/>
              <a:ext cx="228882" cy="22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p:txBody>
        </p:sp>
      </p:grpSp>
      <p:grpSp>
        <p:nvGrpSpPr>
          <p:cNvPr id="21" name="Group 20"/>
          <p:cNvGrpSpPr/>
          <p:nvPr/>
        </p:nvGrpSpPr>
        <p:grpSpPr>
          <a:xfrm>
            <a:off x="4605418" y="2363794"/>
            <a:ext cx="326974" cy="382498"/>
            <a:chOff x="1701725" y="195523"/>
            <a:chExt cx="326974" cy="382498"/>
          </a:xfrm>
        </p:grpSpPr>
        <p:sp>
          <p:nvSpPr>
            <p:cNvPr id="22" name="Right Arrow 21"/>
            <p:cNvSpPr/>
            <p:nvPr/>
          </p:nvSpPr>
          <p:spPr>
            <a:xfrm>
              <a:off x="1701725" y="195523"/>
              <a:ext cx="326974" cy="38249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Right Arrow 4"/>
            <p:cNvSpPr/>
            <p:nvPr/>
          </p:nvSpPr>
          <p:spPr>
            <a:xfrm>
              <a:off x="1701725" y="272023"/>
              <a:ext cx="228882" cy="2294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p:txBody>
        </p:sp>
      </p:grpSp>
    </p:spTree>
    <p:extLst>
      <p:ext uri="{BB962C8B-B14F-4D97-AF65-F5344CB8AC3E}">
        <p14:creationId xmlns:p14="http://schemas.microsoft.com/office/powerpoint/2010/main" val="287438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43"/>
          <p:cNvSpPr txBox="1">
            <a:spLocks noGrp="1"/>
          </p:cNvSpPr>
          <p:nvPr>
            <p:ph type="title"/>
          </p:nvPr>
        </p:nvSpPr>
        <p:spPr>
          <a:xfrm>
            <a:off x="359113" y="445025"/>
            <a:ext cx="8520600" cy="5727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accent1"/>
              </a:buClr>
              <a:buSzPts val="2800"/>
              <a:buFont typeface="Trebuchet MS"/>
              <a:buNone/>
            </a:pPr>
            <a:r>
              <a:rPr lang="en-US" sz="2430" b="0" i="0" u="none" strike="noStrike" cap="none" dirty="0">
                <a:solidFill>
                  <a:schemeClr val="accent1"/>
                </a:solidFill>
                <a:latin typeface="Times New Roman" panose="02020603050405020304" pitchFamily="18" charset="0"/>
                <a:cs typeface="Times New Roman" panose="02020603050405020304" pitchFamily="18" charset="0"/>
                <a:sym typeface="Trebuchet MS"/>
              </a:rPr>
              <a:t>Tasks</a:t>
            </a:r>
            <a:endParaRPr dirty="0">
              <a:latin typeface="Times New Roman" panose="02020603050405020304" pitchFamily="18" charset="0"/>
              <a:cs typeface="Times New Roman" panose="02020603050405020304" pitchFamily="18" charset="0"/>
            </a:endParaRPr>
          </a:p>
        </p:txBody>
      </p:sp>
      <p:sp>
        <p:nvSpPr>
          <p:cNvPr id="323" name="Google Shape;323;p43"/>
          <p:cNvSpPr txBox="1">
            <a:spLocks noGrp="1"/>
          </p:cNvSpPr>
          <p:nvPr>
            <p:ph type="body" idx="1"/>
          </p:nvPr>
        </p:nvSpPr>
        <p:spPr>
          <a:xfrm>
            <a:off x="359113" y="1212428"/>
            <a:ext cx="3223980" cy="3447626"/>
          </a:xfrm>
          <a:prstGeom prst="rect">
            <a:avLst/>
          </a:prstGeom>
          <a:noFill/>
          <a:ln>
            <a:noFill/>
          </a:ln>
        </p:spPr>
        <p:txBody>
          <a:bodyPr spcFirstLastPara="1" wrap="square" lIns="91425" tIns="91425" rIns="91425" bIns="91425" anchor="t" anchorCtr="0">
            <a:noAutofit/>
          </a:bodyPr>
          <a:lstStyle/>
          <a:p>
            <a:pPr marL="257175" indent="-257175">
              <a:buNone/>
            </a:pP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Task 1: </a:t>
            </a:r>
            <a:r>
              <a:rPr lang="en-US" sz="1600" dirty="0" smtClean="0">
                <a:latin typeface="Times New Roman" panose="02020603050405020304" pitchFamily="18" charset="0"/>
                <a:cs typeface="Times New Roman" panose="02020603050405020304" pitchFamily="18" charset="0"/>
              </a:rPr>
              <a:t>Research Various Boat designs</a:t>
            </a:r>
            <a:endParaRPr sz="1600" dirty="0" smtClean="0">
              <a:latin typeface="Times New Roman" panose="02020603050405020304" pitchFamily="18" charset="0"/>
              <a:cs typeface="Times New Roman" panose="02020603050405020304" pitchFamily="18" charset="0"/>
            </a:endParaRP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2: </a:t>
            </a:r>
            <a:r>
              <a:rPr lang="en-US" sz="1800" dirty="0" smtClean="0">
                <a:latin typeface="Times New Roman" panose="02020603050405020304" pitchFamily="18" charset="0"/>
                <a:cs typeface="Times New Roman" panose="02020603050405020304" pitchFamily="18" charset="0"/>
              </a:rPr>
              <a:t>Preliminary </a:t>
            </a:r>
            <a:r>
              <a:rPr lang="en-US" sz="1800" dirty="0" smtClean="0">
                <a:latin typeface="Times New Roman" panose="02020603050405020304" pitchFamily="18" charset="0"/>
                <a:cs typeface="Times New Roman" panose="02020603050405020304" pitchFamily="18" charset="0"/>
              </a:rPr>
              <a:t>boat design</a:t>
            </a:r>
            <a:endParaRPr lang="en-US" sz="1800" dirty="0" smtClean="0">
              <a:latin typeface="Times New Roman" panose="02020603050405020304" pitchFamily="18" charset="0"/>
              <a:cs typeface="Times New Roman" panose="02020603050405020304" pitchFamily="18" charset="0"/>
            </a:endParaRP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a:t>
            </a: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3: </a:t>
            </a:r>
            <a:r>
              <a:rPr lang="en-US" sz="1800" dirty="0">
                <a:latin typeface="Times New Roman" panose="02020603050405020304" pitchFamily="18" charset="0"/>
                <a:cs typeface="Times New Roman" panose="02020603050405020304" pitchFamily="18" charset="0"/>
              </a:rPr>
              <a:t>Weight </a:t>
            </a:r>
            <a:r>
              <a:rPr lang="en-US" sz="1800" dirty="0" smtClean="0">
                <a:latin typeface="Times New Roman" panose="02020603050405020304" pitchFamily="18" charset="0"/>
                <a:cs typeface="Times New Roman" panose="02020603050405020304" pitchFamily="18" charset="0"/>
              </a:rPr>
              <a:t>Calculations</a:t>
            </a: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a:t>
            </a: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4</a:t>
            </a:r>
            <a:r>
              <a:rPr lang="en-US" sz="18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 </a:t>
            </a:r>
            <a:r>
              <a:rPr lang="en-US" sz="1800" dirty="0">
                <a:latin typeface="Times New Roman" panose="02020603050405020304" pitchFamily="18" charset="0"/>
                <a:cs typeface="Times New Roman" panose="02020603050405020304" pitchFamily="18" charset="0"/>
              </a:rPr>
              <a:t>Hydrostatic </a:t>
            </a:r>
            <a:r>
              <a:rPr lang="en-US" sz="1800" dirty="0" smtClean="0">
                <a:latin typeface="Times New Roman" panose="02020603050405020304" pitchFamily="18" charset="0"/>
                <a:cs typeface="Times New Roman" panose="02020603050405020304" pitchFamily="18" charset="0"/>
              </a:rPr>
              <a:t>evaluation</a:t>
            </a: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a:t>
            </a: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5: </a:t>
            </a:r>
            <a:r>
              <a:rPr lang="en-US" sz="1800" dirty="0">
                <a:latin typeface="Times New Roman" panose="02020603050405020304" pitchFamily="18" charset="0"/>
                <a:cs typeface="Times New Roman" panose="02020603050405020304" pitchFamily="18" charset="0"/>
              </a:rPr>
              <a:t>Fluid </a:t>
            </a:r>
            <a:r>
              <a:rPr lang="en-US" sz="1800" dirty="0" smtClean="0">
                <a:latin typeface="Times New Roman" panose="02020603050405020304" pitchFamily="18" charset="0"/>
                <a:cs typeface="Times New Roman" panose="02020603050405020304" pitchFamily="18" charset="0"/>
              </a:rPr>
              <a:t>dynamics evaluation</a:t>
            </a:r>
          </a:p>
          <a:p>
            <a:pPr marL="257175" lvl="0" indent="-257175">
              <a:buNone/>
            </a:pPr>
            <a:r>
              <a:rPr lang="en-US" sz="1800" b="1" i="0" u="none" strike="noStrike" cap="none" dirty="0" smtClean="0">
                <a:solidFill>
                  <a:srgbClr val="3F3F3F"/>
                </a:solidFill>
                <a:latin typeface="Times New Roman" panose="02020603050405020304" pitchFamily="18" charset="0"/>
                <a:ea typeface="Times New Roman"/>
                <a:cs typeface="Times New Roman" panose="02020603050405020304" pitchFamily="18" charset="0"/>
                <a:sym typeface="Times New Roman"/>
              </a:rPr>
              <a:t>Task </a:t>
            </a:r>
            <a:r>
              <a:rPr lang="en-US" sz="1800" b="1"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6:</a:t>
            </a:r>
            <a:r>
              <a:rPr lang="en-US" sz="1800" b="0" i="0" u="none" strike="noStrike" cap="none" dirty="0">
                <a:solidFill>
                  <a:srgbClr val="3F3F3F"/>
                </a:solidFill>
                <a:latin typeface="Times New Roman" panose="02020603050405020304" pitchFamily="18" charset="0"/>
                <a:ea typeface="Times New Roman"/>
                <a:cs typeface="Times New Roman" panose="02020603050405020304" pitchFamily="18" charset="0"/>
                <a:sym typeface="Times New Roman"/>
              </a:rPr>
              <a:t> </a:t>
            </a:r>
            <a:r>
              <a:rPr lang="en-US" sz="1800" dirty="0">
                <a:latin typeface="Times New Roman" panose="02020603050405020304" pitchFamily="18" charset="0"/>
                <a:cs typeface="Times New Roman" panose="02020603050405020304" pitchFamily="18" charset="0"/>
              </a:rPr>
              <a:t>CAD </a:t>
            </a:r>
            <a:r>
              <a:rPr lang="en-US" sz="1800" dirty="0" smtClean="0">
                <a:latin typeface="Times New Roman" panose="02020603050405020304" pitchFamily="18" charset="0"/>
                <a:cs typeface="Times New Roman" panose="02020603050405020304" pitchFamily="18" charset="0"/>
              </a:rPr>
              <a:t>simulations</a:t>
            </a:r>
          </a:p>
          <a:p>
            <a:pPr marL="257175" lvl="0" indent="-257175">
              <a:buNone/>
            </a:pPr>
            <a:r>
              <a:rPr lang="en-US" sz="1800" b="1" dirty="0" smtClean="0">
                <a:latin typeface="Times New Roman" panose="02020603050405020304" pitchFamily="18" charset="0"/>
                <a:cs typeface="Times New Roman" panose="02020603050405020304" pitchFamily="18" charset="0"/>
                <a:sym typeface="Times New Roman"/>
              </a:rPr>
              <a:t>Task 7: </a:t>
            </a:r>
            <a:r>
              <a:rPr lang="en-US" sz="1800" dirty="0" smtClean="0">
                <a:latin typeface="Times New Roman" panose="02020603050405020304" pitchFamily="18" charset="0"/>
                <a:cs typeface="Times New Roman" panose="02020603050405020304" pitchFamily="18" charset="0"/>
                <a:sym typeface="Times New Roman"/>
              </a:rPr>
              <a:t>Building the prototype</a:t>
            </a:r>
            <a:endParaRPr dirty="0">
              <a:latin typeface="Times New Roman" panose="02020603050405020304" pitchFamily="18" charset="0"/>
              <a:cs typeface="Times New Roman" panose="02020603050405020304" pitchFamily="18" charset="0"/>
            </a:endParaRPr>
          </a:p>
        </p:txBody>
      </p:sp>
      <p:sp>
        <p:nvSpPr>
          <p:cNvPr id="324" name="Google Shape;324;p43"/>
          <p:cNvSpPr txBox="1">
            <a:spLocks noGrp="1"/>
          </p:cNvSpPr>
          <p:nvPr>
            <p:ph type="body" idx="2"/>
          </p:nvPr>
        </p:nvSpPr>
        <p:spPr>
          <a:xfrm>
            <a:off x="3534219" y="1151467"/>
            <a:ext cx="2758208" cy="3508586"/>
          </a:xfrm>
          <a:prstGeom prst="rect">
            <a:avLst/>
          </a:prstGeom>
          <a:noFill/>
          <a:ln>
            <a:noFill/>
          </a:ln>
        </p:spPr>
        <p:txBody>
          <a:bodyPr spcFirstLastPara="1" wrap="square" lIns="91425" tIns="91425" rIns="91425" bIns="91425" anchor="t" anchorCtr="0">
            <a:noAutofit/>
          </a:bodyPr>
          <a:lstStyle/>
          <a:p>
            <a:pPr marL="0" indent="0">
              <a:buNone/>
            </a:pPr>
            <a:r>
              <a:rPr lang="en-US" sz="1800" b="1" dirty="0">
                <a:latin typeface="Times New Roman" panose="02020603050405020304" pitchFamily="18" charset="0"/>
                <a:cs typeface="Times New Roman" panose="02020603050405020304" pitchFamily="18" charset="0"/>
              </a:rPr>
              <a:t>Task 1. </a:t>
            </a:r>
            <a:r>
              <a:rPr lang="en-US" sz="1800" dirty="0" smtClean="0">
                <a:latin typeface="Times New Roman" panose="02020603050405020304" pitchFamily="18" charset="0"/>
                <a:cs typeface="Times New Roman" panose="02020603050405020304" pitchFamily="18" charset="0"/>
              </a:rPr>
              <a:t>Research various design</a:t>
            </a:r>
          </a:p>
          <a:p>
            <a:pPr marL="0" indent="0">
              <a:buNone/>
            </a:pPr>
            <a:r>
              <a:rPr lang="en-US" sz="1800" dirty="0" smtClean="0">
                <a:latin typeface="Times New Roman" panose="02020603050405020304" pitchFamily="18" charset="0"/>
                <a:cs typeface="Times New Roman" panose="02020603050405020304" pitchFamily="18" charset="0"/>
              </a:rPr>
              <a:t> approach</a:t>
            </a:r>
          </a:p>
          <a:p>
            <a:pPr marL="0" indent="0">
              <a:buNone/>
            </a:pPr>
            <a:r>
              <a:rPr lang="en-US" sz="1800" b="1" dirty="0" smtClean="0">
                <a:latin typeface="Times New Roman" panose="02020603050405020304" pitchFamily="18" charset="0"/>
                <a:cs typeface="Times New Roman" panose="02020603050405020304" pitchFamily="18" charset="0"/>
              </a:rPr>
              <a:t>Task </a:t>
            </a:r>
            <a:r>
              <a:rPr lang="en-US" sz="1800" b="1" dirty="0">
                <a:latin typeface="Times New Roman" panose="02020603050405020304" pitchFamily="18" charset="0"/>
                <a:cs typeface="Times New Roman" panose="02020603050405020304" pitchFamily="18" charset="0"/>
              </a:rPr>
              <a:t>2</a:t>
            </a:r>
            <a:r>
              <a:rPr lang="en-US" sz="1800" dirty="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Power Analysis/Component</a:t>
            </a:r>
          </a:p>
          <a:p>
            <a:pPr marL="0" lvl="0" indent="0">
              <a:buNone/>
            </a:pPr>
            <a:r>
              <a:rPr lang="en-US" sz="1800" b="1" dirty="0" smtClean="0">
                <a:latin typeface="Times New Roman" panose="02020603050405020304" pitchFamily="18" charset="0"/>
                <a:cs typeface="Times New Roman" panose="02020603050405020304" pitchFamily="18" charset="0"/>
              </a:rPr>
              <a:t>Task 3. </a:t>
            </a:r>
            <a:r>
              <a:rPr lang="en-US" sz="1800" dirty="0" smtClean="0">
                <a:latin typeface="Times New Roman" panose="02020603050405020304" pitchFamily="18" charset="0"/>
                <a:cs typeface="Times New Roman" panose="02020603050405020304" pitchFamily="18" charset="0"/>
              </a:rPr>
              <a:t>Image Recognition System </a:t>
            </a:r>
            <a:endParaRPr lang="en-US" sz="1800" b="1" dirty="0" smtClean="0">
              <a:latin typeface="Times New Roman" panose="02020603050405020304" pitchFamily="18" charset="0"/>
              <a:cs typeface="Times New Roman" panose="02020603050405020304" pitchFamily="18" charset="0"/>
            </a:endParaRPr>
          </a:p>
          <a:p>
            <a:pPr marL="0" indent="0">
              <a:buNone/>
            </a:pPr>
            <a:r>
              <a:rPr lang="en-US" sz="1800" b="1" dirty="0" smtClean="0">
                <a:latin typeface="Times New Roman" panose="02020603050405020304" pitchFamily="18" charset="0"/>
                <a:cs typeface="Times New Roman" panose="02020603050405020304" pitchFamily="18" charset="0"/>
              </a:rPr>
              <a:t>Task </a:t>
            </a:r>
            <a:r>
              <a:rPr lang="en-US" sz="1800" b="1" dirty="0">
                <a:latin typeface="Times New Roman" panose="02020603050405020304" pitchFamily="18" charset="0"/>
                <a:cs typeface="Times New Roman" panose="02020603050405020304" pitchFamily="18" charset="0"/>
              </a:rPr>
              <a:t>4</a:t>
            </a:r>
            <a:r>
              <a:rPr lang="en-US" sz="1800" b="1" dirty="0" smtClean="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Navigation System</a:t>
            </a:r>
          </a:p>
          <a:p>
            <a:pPr marL="0" lvl="0" indent="0">
              <a:buNone/>
            </a:pPr>
            <a:r>
              <a:rPr lang="en-US" sz="1800" b="1" dirty="0" smtClean="0">
                <a:latin typeface="Times New Roman" panose="02020603050405020304" pitchFamily="18" charset="0"/>
                <a:cs typeface="Times New Roman" panose="02020603050405020304" pitchFamily="18" charset="0"/>
              </a:rPr>
              <a:t>Task </a:t>
            </a:r>
            <a:r>
              <a:rPr lang="en-US" sz="1800" b="1" dirty="0">
                <a:latin typeface="Times New Roman" panose="02020603050405020304" pitchFamily="18" charset="0"/>
                <a:cs typeface="Times New Roman" panose="02020603050405020304" pitchFamily="18" charset="0"/>
              </a:rPr>
              <a:t>5</a:t>
            </a:r>
            <a:r>
              <a:rPr lang="en-US" sz="1800" b="1" dirty="0" smtClean="0">
                <a:latin typeface="Times New Roman" panose="02020603050405020304" pitchFamily="18" charset="0"/>
                <a:cs typeface="Times New Roman" panose="02020603050405020304" pitchFamily="18" charset="0"/>
              </a:rPr>
              <a:t>. </a:t>
            </a:r>
            <a:r>
              <a:rPr lang="en-US" sz="1800" dirty="0" smtClean="0">
                <a:latin typeface="Times New Roman" panose="02020603050405020304" pitchFamily="18" charset="0"/>
                <a:cs typeface="Times New Roman" panose="02020603050405020304" pitchFamily="18" charset="0"/>
              </a:rPr>
              <a:t>Assemble the component</a:t>
            </a: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20827</TotalTime>
  <Words>1345</Words>
  <Application>Microsoft Office PowerPoint</Application>
  <PresentationFormat>On-screen Show (16:9)</PresentationFormat>
  <Paragraphs>426</Paragraphs>
  <Slides>39</Slides>
  <Notes>14</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2</vt:i4>
      </vt:variant>
      <vt:variant>
        <vt:lpstr>Slide Titles</vt:lpstr>
      </vt:variant>
      <vt:variant>
        <vt:i4>39</vt:i4>
      </vt:variant>
    </vt:vector>
  </HeadingPairs>
  <TitlesOfParts>
    <vt:vector size="52" baseType="lpstr">
      <vt:lpstr>SimSun</vt:lpstr>
      <vt:lpstr>Arial</vt:lpstr>
      <vt:lpstr>Calibri</vt:lpstr>
      <vt:lpstr>Cambria Math</vt:lpstr>
      <vt:lpstr>Courier New</vt:lpstr>
      <vt:lpstr>Noto Sans Symbols</vt:lpstr>
      <vt:lpstr>Times New Roman</vt:lpstr>
      <vt:lpstr>Trebuchet MS</vt:lpstr>
      <vt:lpstr>Wingdings</vt:lpstr>
      <vt:lpstr>Facet</vt:lpstr>
      <vt:lpstr>1_Facet</vt:lpstr>
      <vt:lpstr>Microsoft Equation 3.0</vt:lpstr>
      <vt:lpstr>Equation</vt:lpstr>
      <vt:lpstr> THE DESIGN OF A DEBRIS CLEARING VESSEL</vt:lpstr>
      <vt:lpstr>Outline </vt:lpstr>
      <vt:lpstr>Background</vt:lpstr>
      <vt:lpstr>Project Objective </vt:lpstr>
      <vt:lpstr>Design Requirements </vt:lpstr>
      <vt:lpstr>Design Constraints </vt:lpstr>
      <vt:lpstr>Design Approach </vt:lpstr>
      <vt:lpstr>Design Approach (Continued)</vt:lpstr>
      <vt:lpstr>Tasks</vt:lpstr>
      <vt:lpstr>Project Timeline</vt:lpstr>
      <vt:lpstr>Implementation: (Task 1)</vt:lpstr>
      <vt:lpstr>Implementation of Task 2. </vt:lpstr>
      <vt:lpstr>Implementation of Task 3 </vt:lpstr>
      <vt:lpstr>Implementation of task 4 </vt:lpstr>
      <vt:lpstr>Task 4 Implementation (Cont)    </vt:lpstr>
      <vt:lpstr>Task 4 Implementation (Cont)</vt:lpstr>
      <vt:lpstr>Implementation of Task 5</vt:lpstr>
      <vt:lpstr>Implementation of Task 6 </vt:lpstr>
      <vt:lpstr>Implementation of task 1</vt:lpstr>
      <vt:lpstr>Implementation of task 2 </vt:lpstr>
      <vt:lpstr>Implementation of task 2 (Cont)</vt:lpstr>
      <vt:lpstr>Implementation of task 2 (Cont)</vt:lpstr>
      <vt:lpstr>Implementation of task 2 (Cont)</vt:lpstr>
      <vt:lpstr>Implementation of task3</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task3 (Cont)</vt:lpstr>
      <vt:lpstr>Implementation of task 4</vt:lpstr>
      <vt:lpstr>Implementation of task 4(Cont)</vt:lpstr>
      <vt:lpstr>Future Plans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DESIGN OF A DEBRIS CLEARING VESSEL</dc:title>
  <dc:creator>Mickey_xi</dc:creator>
  <cp:lastModifiedBy>mohsin mehmood</cp:lastModifiedBy>
  <cp:revision>139</cp:revision>
  <dcterms:modified xsi:type="dcterms:W3CDTF">2018-12-05T15:02:13Z</dcterms:modified>
</cp:coreProperties>
</file>